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92" r:id="rId4"/>
    <p:sldId id="279" r:id="rId5"/>
    <p:sldId id="266" r:id="rId6"/>
    <p:sldId id="293" r:id="rId7"/>
    <p:sldId id="269" r:id="rId8"/>
    <p:sldId id="277" r:id="rId9"/>
    <p:sldId id="316" r:id="rId10"/>
    <p:sldId id="326" r:id="rId11"/>
    <p:sldId id="295" r:id="rId12"/>
    <p:sldId id="278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F3F1"/>
    <a:srgbClr val="F18BB4"/>
    <a:srgbClr val="383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0" autoAdjust="0"/>
    <p:restoredTop sz="94434" autoAdjust="0"/>
  </p:normalViewPr>
  <p:slideViewPr>
    <p:cSldViewPr snapToGrid="0">
      <p:cViewPr varScale="1">
        <p:scale>
          <a:sx n="97" d="100"/>
          <a:sy n="97" d="100"/>
        </p:scale>
        <p:origin x="75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04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905F0-B533-483B-B332-39EDE45689B6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E5AF6-6926-45B9-894D-5C1DBB07FB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44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0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581FA-DE3D-FE4B-9B94-DE1DC8C7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1E47F-438C-CC47-81C0-D9790653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25C8D-1AEB-5E45-8235-D831B129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B183B0-01D7-2D4A-8223-6E4331F37A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942891"/>
      </p:ext>
    </p:extLst>
  </p:cSld>
  <p:clrMapOvr>
    <a:masterClrMapping/>
  </p:clrMapOvr>
  <p:transition advTm="31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E962-A5B1-492A-953A-52C9DB33B05F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9F5AE-C8DB-4029-88A3-6A72695154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18" y="6435014"/>
            <a:ext cx="1206775" cy="241355"/>
          </a:xfrm>
          <a:prstGeom prst="rect">
            <a:avLst/>
          </a:prstGeom>
        </p:spPr>
      </p:pic>
      <p:pic>
        <p:nvPicPr>
          <p:cNvPr id="16" name="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93" y="0"/>
            <a:ext cx="4420607" cy="1155963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7" y="599606"/>
            <a:ext cx="2189186" cy="851823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6355" y="4380726"/>
            <a:ext cx="1882014" cy="1937400"/>
          </a:xfrm>
          <a:prstGeom prst="rect">
            <a:avLst/>
          </a:prstGeom>
        </p:spPr>
      </p:pic>
      <p:sp>
        <p:nvSpPr>
          <p:cNvPr id="23" name="22"/>
          <p:cNvSpPr txBox="1"/>
          <p:nvPr/>
        </p:nvSpPr>
        <p:spPr>
          <a:xfrm>
            <a:off x="-25186" y="1339300"/>
            <a:ext cx="122171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sz="8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</a:rPr>
              <a:t> 21-22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</a:rPr>
              <a:t>: </a:t>
            </a:r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</a:rPr>
              <a:t>Thực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</a:rPr>
              <a:t>hành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</a:rPr>
              <a:t>Phân tích và vẽ sơ đồ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</a:rPr>
              <a:t>mối quan hệ họ hàng</a:t>
            </a:r>
          </a:p>
        </p:txBody>
      </p:sp>
      <p:sp>
        <p:nvSpPr>
          <p:cNvPr id="20488" name="Text Box 1"/>
          <p:cNvSpPr txBox="1"/>
          <p:nvPr/>
        </p:nvSpPr>
        <p:spPr>
          <a:xfrm>
            <a:off x="2292711" y="154687"/>
            <a:ext cx="8023644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600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zh-CN" sz="36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zh-CN" sz="36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3600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zh-CN" sz="36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zh-CN" sz="3600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zh-CN" sz="36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12 năm 2021</a:t>
            </a:r>
          </a:p>
        </p:txBody>
      </p:sp>
      <p:sp>
        <p:nvSpPr>
          <p:cNvPr id="20485" name="WordArt 5"/>
          <p:cNvSpPr>
            <a:spLocks noTextEdit="1"/>
          </p:cNvSpPr>
          <p:nvPr/>
        </p:nvSpPr>
        <p:spPr>
          <a:xfrm>
            <a:off x="4266037" y="955705"/>
            <a:ext cx="3634740" cy="4502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u="sng" dirty="0">
                <a:ln w="127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 NHIÊN VÀ XÃ HỘI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7F2ABDF4-589B-2547-8A05-6C633FBC440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01375" y="400085"/>
            <a:ext cx="12106371" cy="1447800"/>
          </a:xfrm>
        </p:spPr>
        <p:txBody>
          <a:bodyPr>
            <a:normAutofit/>
          </a:bodyPr>
          <a:lstStyle/>
          <a:p>
            <a:pPr marL="509588" indent="-403225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vi-V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09588" indent="-403225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?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97F5FBB7-BBC1-A546-AE13-2FF444170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5745" y="1763292"/>
            <a:ext cx="1210637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Ông,bà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Quang, Quang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E81199-B392-6A4A-B9B2-F630AA6ACCC0}"/>
              </a:ext>
            </a:extLst>
          </p:cNvPr>
          <p:cNvSpPr txBox="1">
            <a:spLocks/>
          </p:cNvSpPr>
          <p:nvPr/>
        </p:nvSpPr>
        <p:spPr>
          <a:xfrm>
            <a:off x="2025569" y="1700515"/>
            <a:ext cx="8424923" cy="41560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32562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-11723"/>
            <a:ext cx="12203722" cy="6858000"/>
          </a:xfrm>
          <a:prstGeom prst="rect">
            <a:avLst/>
          </a:prstGeom>
        </p:spPr>
      </p:pic>
      <p:pic>
        <p:nvPicPr>
          <p:cNvPr id="14" name="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18" y="6435014"/>
            <a:ext cx="1206775" cy="241355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7" y="599606"/>
            <a:ext cx="2189186" cy="851823"/>
          </a:xfrm>
          <a:prstGeom prst="rect">
            <a:avLst/>
          </a:prstGeom>
        </p:spPr>
      </p:pic>
      <p:sp>
        <p:nvSpPr>
          <p:cNvPr id="23" name="22"/>
          <p:cNvSpPr txBox="1"/>
          <p:nvPr/>
        </p:nvSpPr>
        <p:spPr>
          <a:xfrm>
            <a:off x="3819011" y="1219362"/>
            <a:ext cx="33489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vi-VN" sz="8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</a:rPr>
              <a:t>Dặn</a:t>
            </a:r>
            <a:r>
              <a:rPr lang="en-US" altLang="vi-VN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</a:rPr>
              <a:t> dò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5C82E85-1E2D-434F-A309-E5C5395830FD}"/>
              </a:ext>
            </a:extLst>
          </p:cNvPr>
          <p:cNvSpPr txBox="1">
            <a:spLocks/>
          </p:cNvSpPr>
          <p:nvPr/>
        </p:nvSpPr>
        <p:spPr>
          <a:xfrm>
            <a:off x="2237431" y="2953522"/>
            <a:ext cx="8382000" cy="13234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60"/>
            <a:ext cx="4420607" cy="1155963"/>
          </a:xfrm>
          <a:prstGeom prst="rect">
            <a:avLst/>
          </a:prstGeom>
        </p:spPr>
      </p:pic>
      <p:sp>
        <p:nvSpPr>
          <p:cNvPr id="4" name="3"/>
          <p:cNvSpPr txBox="1"/>
          <p:nvPr/>
        </p:nvSpPr>
        <p:spPr>
          <a:xfrm>
            <a:off x="708184" y="2272049"/>
            <a:ext cx="21259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</a:t>
            </a:r>
          </a:p>
        </p:txBody>
      </p:sp>
      <p:cxnSp>
        <p:nvCxnSpPr>
          <p:cNvPr id="7" name="6"/>
          <p:cNvCxnSpPr/>
          <p:nvPr/>
        </p:nvCxnSpPr>
        <p:spPr>
          <a:xfrm flipH="1">
            <a:off x="256541" y="3028950"/>
            <a:ext cx="1007744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"/>
          <p:cNvSpPr txBox="1"/>
          <p:nvPr/>
        </p:nvSpPr>
        <p:spPr>
          <a:xfrm>
            <a:off x="2834164" y="2327920"/>
            <a:ext cx="631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05790" y="219710"/>
            <a:ext cx="1103312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hội</a:t>
            </a:r>
            <a:endParaRPr lang="en-US" altLang="zh-CN" sz="3600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hành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vẽ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sơ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đồ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mối quan hệ họ hàng</a:t>
            </a:r>
            <a:endParaRPr lang="en-US" altLang="zh-CN" sz="3600" u="sng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1" y="1759737"/>
            <a:ext cx="6385560" cy="469773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flipH="1">
            <a:off x="6763384" y="2161300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238467" y="2606219"/>
            <a:ext cx="5521960" cy="2409798"/>
            <a:chOff x="5147904" y="2160651"/>
            <a:chExt cx="5521960" cy="2409798"/>
          </a:xfrm>
        </p:grpSpPr>
        <p:sp>
          <p:nvSpPr>
            <p:cNvPr id="64" name="文本框 63"/>
            <p:cNvSpPr txBox="1"/>
            <p:nvPr/>
          </p:nvSpPr>
          <p:spPr>
            <a:xfrm rot="21205640">
              <a:off x="5240918" y="2160651"/>
              <a:ext cx="49600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 tích mối quan hệ họ hàng</a:t>
              </a:r>
              <a:endPara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 rot="21259624">
              <a:off x="5147904" y="2755619"/>
              <a:ext cx="5521960" cy="181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ea"/>
                </a:rPr>
                <a:t>Trong hình dưới đây có ông bà; bố mẹ của Quang và Thủy, Quang và Thủy (bên phải); bố mẹ của Hương và Hồng, Hương và Hồng (bên trái)</a:t>
              </a:r>
              <a:endPara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>
            <a:xfrm flipV="1">
              <a:off x="6003925" y="2587651"/>
              <a:ext cx="3464125" cy="38250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8" name="Text Box 1"/>
          <p:cNvSpPr txBox="1"/>
          <p:nvPr/>
        </p:nvSpPr>
        <p:spPr>
          <a:xfrm>
            <a:off x="605790" y="73660"/>
            <a:ext cx="1103312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hội</a:t>
            </a:r>
            <a:endParaRPr lang="en-US" altLang="zh-CN" sz="3600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hành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vẽ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sơ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đồ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mối quan hệ họ hàng</a:t>
            </a:r>
            <a:endParaRPr lang="en-US" altLang="zh-CN" sz="3600" u="sng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5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5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7173" descr="Quan_he_ho_ha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7345" y="1744345"/>
            <a:ext cx="8780780" cy="5113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Text Box 1"/>
          <p:cNvSpPr txBox="1"/>
          <p:nvPr/>
        </p:nvSpPr>
        <p:spPr>
          <a:xfrm>
            <a:off x="576580" y="-13970"/>
            <a:ext cx="1103312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hội</a:t>
            </a:r>
            <a:endParaRPr lang="en-US" altLang="zh-CN" sz="3600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hành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vẽ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sơ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đồ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mối quan hệ họ hàng</a:t>
            </a:r>
            <a:endParaRPr lang="en-US" altLang="zh-CN" sz="3600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649345" y="2284730"/>
            <a:ext cx="1615440" cy="912495"/>
          </a:xfrm>
          <a:prstGeom prst="wedgeEllipseCallout">
            <a:avLst>
              <a:gd name="adj1" fmla="val 38404"/>
              <a:gd name="adj2" fmla="val 1116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7067550" y="2127885"/>
            <a:ext cx="1615440" cy="912495"/>
          </a:xfrm>
          <a:prstGeom prst="wedgeEllipseCallout">
            <a:avLst>
              <a:gd name="adj1" fmla="val -27358"/>
              <a:gd name="adj2" fmla="val 1248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8782685" y="2284730"/>
            <a:ext cx="2483485" cy="1593850"/>
          </a:xfrm>
          <a:prstGeom prst="wedgeEllipseCallout">
            <a:avLst>
              <a:gd name="adj1" fmla="val -54960"/>
              <a:gd name="adj2" fmla="val 516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mẹ Quang - Thủy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8782685" y="2284730"/>
            <a:ext cx="2483485" cy="1593850"/>
          </a:xfrm>
          <a:prstGeom prst="wedgeEllipseCallout">
            <a:avLst>
              <a:gd name="adj1" fmla="val -5561"/>
              <a:gd name="adj2" fmla="val 750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mẹ Quang - Thủy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067550" y="2284730"/>
            <a:ext cx="1869440" cy="912495"/>
          </a:xfrm>
          <a:prstGeom prst="wedgeEllipseCallout">
            <a:avLst>
              <a:gd name="adj1" fmla="val -11990"/>
              <a:gd name="adj2" fmla="val 12313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9090025" y="2966085"/>
            <a:ext cx="1869440" cy="912495"/>
          </a:xfrm>
          <a:prstGeom prst="wedgeEllipseCallout">
            <a:avLst>
              <a:gd name="adj1" fmla="val -47995"/>
              <a:gd name="adj2" fmla="val 10511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76580" y="2284730"/>
            <a:ext cx="2483485" cy="1593850"/>
          </a:xfrm>
          <a:prstGeom prst="wedgeEllipseCallout">
            <a:avLst>
              <a:gd name="adj1" fmla="val 62503"/>
              <a:gd name="adj2" fmla="val 4601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mẹ Hương - Hồng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576580" y="2284730"/>
            <a:ext cx="2483485" cy="1593850"/>
          </a:xfrm>
          <a:prstGeom prst="wedgeEllipseCallout">
            <a:avLst>
              <a:gd name="adj1" fmla="val 32996"/>
              <a:gd name="adj2" fmla="val 647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mẹ Hương - Hồng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3060065" y="2471420"/>
            <a:ext cx="1915795" cy="905510"/>
          </a:xfrm>
          <a:prstGeom prst="wedgeEllipseCallout">
            <a:avLst>
              <a:gd name="adj1" fmla="val 32830"/>
              <a:gd name="adj2" fmla="val 1005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576580" y="3615690"/>
            <a:ext cx="1915795" cy="905510"/>
          </a:xfrm>
          <a:prstGeom prst="wedgeEllipseCallout">
            <a:avLst>
              <a:gd name="adj1" fmla="val 32830"/>
              <a:gd name="adj2" fmla="val 1005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</a:p>
        </p:txBody>
      </p:sp>
      <p:sp>
        <p:nvSpPr>
          <p:cNvPr id="7217" name="Freeform 7216"/>
          <p:cNvSpPr/>
          <p:nvPr/>
        </p:nvSpPr>
        <p:spPr>
          <a:xfrm rot="-4909969" flipH="1">
            <a:off x="7505700" y="3006090"/>
            <a:ext cx="2726690" cy="3841115"/>
          </a:xfrm>
          <a:custGeom>
            <a:avLst/>
            <a:gdLst>
              <a:gd name="txL" fmla="*/ 0 w 43200"/>
              <a:gd name="txT" fmla="*/ 0 h 43200"/>
              <a:gd name="txR" fmla="*/ 43200 w 43200"/>
              <a:gd name="txB" fmla="*/ 43200 h 43200"/>
            </a:gdLst>
            <a:ahLst/>
            <a:cxnLst>
              <a:cxn ang="180">
                <a:pos x="6249" y="6403"/>
              </a:cxn>
              <a:cxn ang="180">
                <a:pos x="5196" y="7546"/>
              </a:cxn>
              <a:cxn ang="90">
                <a:pos x="21600" y="21600"/>
              </a:cxn>
            </a:cxnLst>
            <a:rect l="txL" t="txT" r="txR" b="txB"/>
            <a:pathLst>
              <a:path w="43200" h="43200" fill="none">
                <a:moveTo>
                  <a:pt x="6249" y="6403"/>
                </a:moveTo>
                <a:arcTo wR="21600" hR="21600" stAng="-8117330" swAng="21352614"/>
              </a:path>
              <a:path w="43200" h="43200" stroke="0">
                <a:moveTo>
                  <a:pt x="6249" y="6403"/>
                </a:moveTo>
                <a:arcTo wR="21600" hR="21600" stAng="-8117330" swAng="21352614"/>
                <a:lnTo>
                  <a:pt x="21600" y="21600"/>
                </a:lnTo>
                <a:close/>
              </a:path>
            </a:pathLst>
          </a:custGeom>
          <a:noFill/>
          <a:ln w="76200" cap="flat" cmpd="sng">
            <a:solidFill>
              <a:srgbClr val="0000CC"/>
            </a:solidFill>
            <a:prstDash val="solid"/>
            <a:headEnd type="triangle" w="med" len="med"/>
            <a:tailEnd type="none" w="med" len="med"/>
          </a:ln>
        </p:spPr>
        <p:txBody>
          <a:bodyPr rot="0" vert="eaVert" wrap="none" anchor="ctr"/>
          <a:lstStyle/>
          <a:p>
            <a:pPr algn="ctr"/>
            <a:endParaRPr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19" name="Freeform 7218"/>
          <p:cNvSpPr/>
          <p:nvPr/>
        </p:nvSpPr>
        <p:spPr>
          <a:xfrm rot="14890031" flipH="1">
            <a:off x="1828165" y="2966720"/>
            <a:ext cx="2788285" cy="3948430"/>
          </a:xfrm>
          <a:custGeom>
            <a:avLst/>
            <a:gdLst>
              <a:gd name="txL" fmla="*/ 0 w 43200"/>
              <a:gd name="txT" fmla="*/ 0 h 43200"/>
              <a:gd name="txR" fmla="*/ 43200 w 43200"/>
              <a:gd name="txB" fmla="*/ 43200 h 43200"/>
            </a:gdLst>
            <a:ahLst/>
            <a:cxnLst>
              <a:cxn ang="180">
                <a:pos x="6249" y="6403"/>
              </a:cxn>
              <a:cxn ang="180">
                <a:pos x="5196" y="7546"/>
              </a:cxn>
              <a:cxn ang="90">
                <a:pos x="21600" y="21600"/>
              </a:cxn>
            </a:cxnLst>
            <a:rect l="txL" t="txT" r="txR" b="txB"/>
            <a:pathLst>
              <a:path w="43200" h="43200" fill="none">
                <a:moveTo>
                  <a:pt x="6249" y="6403"/>
                </a:moveTo>
                <a:arcTo wR="21600" hR="21600" stAng="-8117330" swAng="21352614"/>
              </a:path>
              <a:path w="43200" h="43200" stroke="0">
                <a:moveTo>
                  <a:pt x="6249" y="6403"/>
                </a:moveTo>
                <a:arcTo wR="21600" hR="21600" stAng="-8117330" swAng="21352614"/>
                <a:lnTo>
                  <a:pt x="21600" y="21600"/>
                </a:lnTo>
                <a:close/>
              </a:path>
            </a:pathLst>
          </a:custGeom>
          <a:noFill/>
          <a:ln w="76200" cap="flat" cmpd="sng">
            <a:solidFill>
              <a:srgbClr val="FF0066"/>
            </a:solidFill>
            <a:prstDash val="solid"/>
            <a:headEnd type="triangle" w="med" len="med"/>
            <a:tailEnd type="none" w="med" len="med"/>
          </a:ln>
        </p:spPr>
        <p:txBody>
          <a:bodyPr rot="0" vert="eaVert" wrap="none" anchor="ctr"/>
          <a:lstStyle/>
          <a:p>
            <a:pPr algn="ctr"/>
            <a:endParaRPr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51545" y="1774825"/>
            <a:ext cx="3549015" cy="50158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sz="3200" u="sng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Câu</a:t>
            </a:r>
            <a:r>
              <a:rPr sz="3200" u="sng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1: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Ai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là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con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trai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, ai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là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con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gái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của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ông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bà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r>
              <a:rPr sz="3200" u="sng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Câu</a:t>
            </a:r>
            <a:r>
              <a:rPr sz="3200" u="sng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2: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Ai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là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con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dâu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, ai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là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con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rể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của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ông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bà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r>
              <a:rPr sz="3200" u="sng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Câu</a:t>
            </a:r>
            <a:r>
              <a:rPr sz="3200" u="sng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3: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Ai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là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cháu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nội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, ai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là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cháu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ngoại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của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ông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bà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729 0.002222 L -0.144531 -0.000278 " pathEditMode="relative" rAng="0" ptsTypes="">
                                      <p:cBhvr>
                                        <p:cTn id="10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2" grpId="2" animBg="1"/>
      <p:bldP spid="3" grpId="0" bldLvl="0" animBg="1"/>
      <p:bldP spid="3" grpId="1" bldLvl="0" animBg="1"/>
      <p:bldP spid="3" grpId="2" animBg="1"/>
      <p:bldP spid="4" grpId="0" bldLvl="0" animBg="1"/>
      <p:bldP spid="4" grpId="1" animBg="1"/>
      <p:bldP spid="4" grpId="2" animBg="1"/>
      <p:bldP spid="5" grpId="0" bldLvl="0" animBg="1"/>
      <p:bldP spid="5" grpId="1" animBg="1"/>
      <p:bldP spid="5" grpId="2" animBg="1"/>
      <p:bldP spid="6" grpId="0" bldLvl="0" animBg="1"/>
      <p:bldP spid="6" grpId="1" bldLvl="0" animBg="1"/>
      <p:bldP spid="6" grpId="2" animBg="1"/>
      <p:bldP spid="7" grpId="0" bldLvl="0" animBg="1"/>
      <p:bldP spid="7" grpId="1" bldLvl="0" animBg="1"/>
      <p:bldP spid="7" grpId="2" animBg="1"/>
      <p:bldP spid="10" grpId="0" bldLvl="0" animBg="1"/>
      <p:bldP spid="10" grpId="1" bldLvl="0" animBg="1"/>
      <p:bldP spid="10" grpId="2" animBg="1"/>
      <p:bldP spid="11" grpId="0" bldLvl="0" animBg="1"/>
      <p:bldP spid="11" grpId="1" bldLvl="0" animBg="1"/>
      <p:bldP spid="11" grpId="2" animBg="1"/>
      <p:bldP spid="12" grpId="0" bldLvl="0" animBg="1"/>
      <p:bldP spid="12" grpId="1" bldLvl="0" animBg="1"/>
      <p:bldP spid="12" grpId="2" animBg="1"/>
      <p:bldP spid="13" grpId="0" bldLvl="0" animBg="1"/>
      <p:bldP spid="13" grpId="1" bldLvl="0" animBg="1"/>
      <p:bldP spid="13" grpId="2" animBg="1"/>
      <p:bldP spid="7217" grpId="0" bldLvl="0" animBg="1"/>
      <p:bldP spid="7217" grpId="1" bldLvl="0" animBg="1"/>
      <p:bldP spid="7217" grpId="2" bldLvl="0" animBg="1"/>
      <p:bldP spid="7219" grpId="0" animBg="1"/>
      <p:bldP spid="7219" grpId="2" animBg="1"/>
      <p:bldP spid="8" grpId="0" uiExpand="1" build="allAtOnce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s 21"/>
          <p:cNvSpPr/>
          <p:nvPr/>
        </p:nvSpPr>
        <p:spPr>
          <a:xfrm>
            <a:off x="-31115" y="1564005"/>
            <a:ext cx="12237085" cy="5326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52" y="1622730"/>
            <a:ext cx="667408" cy="667408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893236" y="1636404"/>
            <a:ext cx="8324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từ trong khung để điền vào chỗ trống phù hợp: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1179093" y="2184597"/>
            <a:ext cx="300038" cy="300038"/>
            <a:chOff x="9382126" y="5159376"/>
            <a:chExt cx="300038" cy="300038"/>
          </a:xfrm>
          <a:solidFill>
            <a:schemeClr val="tx1"/>
          </a:solidFill>
        </p:grpSpPr>
        <p:sp>
          <p:nvSpPr>
            <p:cNvPr id="63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1583227" y="2111033"/>
            <a:ext cx="7622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của Quang và Thủy là .................. của ông bà.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71473" y="3111115"/>
            <a:ext cx="300038" cy="300038"/>
            <a:chOff x="9382126" y="5159376"/>
            <a:chExt cx="300038" cy="300038"/>
          </a:xfrm>
          <a:solidFill>
            <a:schemeClr val="tx1"/>
          </a:solidFill>
        </p:grpSpPr>
        <p:sp>
          <p:nvSpPr>
            <p:cNvPr id="69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75607" y="3037551"/>
            <a:ext cx="7701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Mẹ của Quang và Thủy là .................. của ông bà.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594893" y="4049063"/>
            <a:ext cx="300038" cy="300038"/>
            <a:chOff x="9382126" y="5159376"/>
            <a:chExt cx="300038" cy="300038"/>
          </a:xfrm>
          <a:solidFill>
            <a:schemeClr val="tx1"/>
          </a:solidFill>
        </p:grpSpPr>
        <p:sp>
          <p:nvSpPr>
            <p:cNvPr id="75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999027" y="3975499"/>
            <a:ext cx="648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Quang và Thủy là .................. của ông bà.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112928" y="5133697"/>
            <a:ext cx="300038" cy="300038"/>
            <a:chOff x="9382126" y="5159376"/>
            <a:chExt cx="300038" cy="300038"/>
          </a:xfrm>
          <a:solidFill>
            <a:schemeClr val="tx1"/>
          </a:solidFill>
        </p:grpSpPr>
        <p:sp>
          <p:nvSpPr>
            <p:cNvPr id="81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472440" y="4975225"/>
            <a:ext cx="95846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 của Quang và Thủy, mẹ của Hương và Hồng, Hương và Hồng là .................. của Quang.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87" name="组 164"/>
          <p:cNvGrpSpPr/>
          <p:nvPr/>
        </p:nvGrpSpPr>
        <p:grpSpPr>
          <a:xfrm>
            <a:off x="10411460" y="1668145"/>
            <a:ext cx="1426210" cy="1066165"/>
            <a:chOff x="9948863" y="474663"/>
            <a:chExt cx="1381125" cy="1349375"/>
          </a:xfrm>
          <a:solidFill>
            <a:schemeClr val="tx1"/>
          </a:solidFill>
        </p:grpSpPr>
        <p:sp>
          <p:nvSpPr>
            <p:cNvPr id="88" name="Freeform 32"/>
            <p:cNvSpPr>
              <a:spLocks noEditPoints="1"/>
            </p:cNvSpPr>
            <p:nvPr/>
          </p:nvSpPr>
          <p:spPr bwMode="auto">
            <a:xfrm>
              <a:off x="10485438" y="474663"/>
              <a:ext cx="312738" cy="188912"/>
            </a:xfrm>
            <a:custGeom>
              <a:avLst/>
              <a:gdLst>
                <a:gd name="T0" fmla="*/ 2 w 83"/>
                <a:gd name="T1" fmla="*/ 48 h 50"/>
                <a:gd name="T2" fmla="*/ 11 w 83"/>
                <a:gd name="T3" fmla="*/ 50 h 50"/>
                <a:gd name="T4" fmla="*/ 10 w 83"/>
                <a:gd name="T5" fmla="*/ 43 h 50"/>
                <a:gd name="T6" fmla="*/ 19 w 83"/>
                <a:gd name="T7" fmla="*/ 44 h 50"/>
                <a:gd name="T8" fmla="*/ 19 w 83"/>
                <a:gd name="T9" fmla="*/ 49 h 50"/>
                <a:gd name="T10" fmla="*/ 42 w 83"/>
                <a:gd name="T11" fmla="*/ 49 h 50"/>
                <a:gd name="T12" fmla="*/ 42 w 83"/>
                <a:gd name="T13" fmla="*/ 46 h 50"/>
                <a:gd name="T14" fmla="*/ 46 w 83"/>
                <a:gd name="T15" fmla="*/ 46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7 w 83"/>
                <a:gd name="T23" fmla="*/ 43 h 50"/>
                <a:gd name="T24" fmla="*/ 76 w 83"/>
                <a:gd name="T25" fmla="*/ 49 h 50"/>
                <a:gd name="T26" fmla="*/ 83 w 83"/>
                <a:gd name="T27" fmla="*/ 47 h 50"/>
                <a:gd name="T28" fmla="*/ 43 w 83"/>
                <a:gd name="T29" fmla="*/ 0 h 50"/>
                <a:gd name="T30" fmla="*/ 31 w 83"/>
                <a:gd name="T31" fmla="*/ 2 h 50"/>
                <a:gd name="T32" fmla="*/ 26 w 83"/>
                <a:gd name="T33" fmla="*/ 6 h 50"/>
                <a:gd name="T34" fmla="*/ 21 w 83"/>
                <a:gd name="T35" fmla="*/ 7 h 50"/>
                <a:gd name="T36" fmla="*/ 1 w 83"/>
                <a:gd name="T37" fmla="*/ 42 h 50"/>
                <a:gd name="T38" fmla="*/ 2 w 83"/>
                <a:gd name="T39" fmla="*/ 48 h 50"/>
                <a:gd name="T40" fmla="*/ 39 w 83"/>
                <a:gd name="T41" fmla="*/ 47 h 50"/>
                <a:gd name="T42" fmla="*/ 21 w 83"/>
                <a:gd name="T43" fmla="*/ 47 h 50"/>
                <a:gd name="T44" fmla="*/ 21 w 83"/>
                <a:gd name="T45" fmla="*/ 38 h 50"/>
                <a:gd name="T46" fmla="*/ 39 w 83"/>
                <a:gd name="T47" fmla="*/ 38 h 50"/>
                <a:gd name="T48" fmla="*/ 39 w 83"/>
                <a:gd name="T49" fmla="*/ 47 h 50"/>
                <a:gd name="T50" fmla="*/ 67 w 83"/>
                <a:gd name="T51" fmla="*/ 47 h 50"/>
                <a:gd name="T52" fmla="*/ 48 w 83"/>
                <a:gd name="T53" fmla="*/ 47 h 50"/>
                <a:gd name="T54" fmla="*/ 48 w 83"/>
                <a:gd name="T55" fmla="*/ 38 h 50"/>
                <a:gd name="T56" fmla="*/ 67 w 83"/>
                <a:gd name="T57" fmla="*/ 38 h 50"/>
                <a:gd name="T58" fmla="*/ 67 w 83"/>
                <a:gd name="T59" fmla="*/ 47 h 50"/>
                <a:gd name="T60" fmla="*/ 10 w 83"/>
                <a:gd name="T61" fmla="*/ 37 h 50"/>
                <a:gd name="T62" fmla="*/ 31 w 83"/>
                <a:gd name="T63" fmla="*/ 19 h 50"/>
                <a:gd name="T64" fmla="*/ 73 w 83"/>
                <a:gd name="T65" fmla="*/ 30 h 50"/>
                <a:gd name="T66" fmla="*/ 77 w 83"/>
                <a:gd name="T67" fmla="*/ 39 h 50"/>
                <a:gd name="T68" fmla="*/ 69 w 83"/>
                <a:gd name="T69" fmla="*/ 40 h 50"/>
                <a:gd name="T70" fmla="*/ 69 w 83"/>
                <a:gd name="T71" fmla="*/ 35 h 50"/>
                <a:gd name="T72" fmla="*/ 46 w 83"/>
                <a:gd name="T73" fmla="*/ 35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5 h 50"/>
                <a:gd name="T80" fmla="*/ 19 w 83"/>
                <a:gd name="T81" fmla="*/ 35 h 50"/>
                <a:gd name="T82" fmla="*/ 19 w 83"/>
                <a:gd name="T83" fmla="*/ 40 h 50"/>
                <a:gd name="T84" fmla="*/ 10 w 83"/>
                <a:gd name="T85" fmla="*/ 39 h 50"/>
                <a:gd name="T86" fmla="*/ 10 w 83"/>
                <a:gd name="T87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2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5"/>
                    <a:pt x="1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5"/>
                    <a:pt x="76" y="47"/>
                    <a:pt x="76" y="49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2" y="27"/>
                    <a:pt x="74" y="0"/>
                    <a:pt x="43" y="0"/>
                  </a:cubicBezTo>
                  <a:cubicBezTo>
                    <a:pt x="38" y="0"/>
                    <a:pt x="33" y="1"/>
                    <a:pt x="31" y="2"/>
                  </a:cubicBezTo>
                  <a:cubicBezTo>
                    <a:pt x="28" y="3"/>
                    <a:pt x="28" y="5"/>
                    <a:pt x="26" y="6"/>
                  </a:cubicBezTo>
                  <a:cubicBezTo>
                    <a:pt x="25" y="6"/>
                    <a:pt x="23" y="6"/>
                    <a:pt x="21" y="7"/>
                  </a:cubicBezTo>
                  <a:cubicBezTo>
                    <a:pt x="0" y="17"/>
                    <a:pt x="1" y="42"/>
                    <a:pt x="1" y="42"/>
                  </a:cubicBezTo>
                  <a:lnTo>
                    <a:pt x="2" y="48"/>
                  </a:lnTo>
                  <a:close/>
                  <a:moveTo>
                    <a:pt x="39" y="47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39" y="38"/>
                    <a:pt x="39" y="38"/>
                    <a:pt x="39" y="38"/>
                  </a:cubicBezTo>
                  <a:lnTo>
                    <a:pt x="39" y="47"/>
                  </a:lnTo>
                  <a:close/>
                  <a:moveTo>
                    <a:pt x="67" y="47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47"/>
                  </a:lnTo>
                  <a:close/>
                  <a:moveTo>
                    <a:pt x="10" y="37"/>
                  </a:moveTo>
                  <a:cubicBezTo>
                    <a:pt x="19" y="36"/>
                    <a:pt x="30" y="29"/>
                    <a:pt x="31" y="19"/>
                  </a:cubicBezTo>
                  <a:cubicBezTo>
                    <a:pt x="42" y="28"/>
                    <a:pt x="59" y="29"/>
                    <a:pt x="73" y="30"/>
                  </a:cubicBezTo>
                  <a:cubicBezTo>
                    <a:pt x="75" y="31"/>
                    <a:pt x="76" y="34"/>
                    <a:pt x="77" y="3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0" y="37"/>
                    <a:pt x="1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Freeform 33"/>
            <p:cNvSpPr>
              <a:spLocks noEditPoints="1"/>
            </p:cNvSpPr>
            <p:nvPr/>
          </p:nvSpPr>
          <p:spPr bwMode="auto">
            <a:xfrm>
              <a:off x="10418763" y="658813"/>
              <a:ext cx="438150" cy="360362"/>
            </a:xfrm>
            <a:custGeom>
              <a:avLst/>
              <a:gdLst>
                <a:gd name="T0" fmla="*/ 6 w 117"/>
                <a:gd name="T1" fmla="*/ 59 h 95"/>
                <a:gd name="T2" fmla="*/ 6 w 117"/>
                <a:gd name="T3" fmla="*/ 86 h 95"/>
                <a:gd name="T4" fmla="*/ 59 w 117"/>
                <a:gd name="T5" fmla="*/ 95 h 95"/>
                <a:gd name="T6" fmla="*/ 112 w 117"/>
                <a:gd name="T7" fmla="*/ 86 h 95"/>
                <a:gd name="T8" fmla="*/ 112 w 117"/>
                <a:gd name="T9" fmla="*/ 58 h 95"/>
                <a:gd name="T10" fmla="*/ 117 w 117"/>
                <a:gd name="T11" fmla="*/ 46 h 95"/>
                <a:gd name="T12" fmla="*/ 112 w 117"/>
                <a:gd name="T13" fmla="*/ 35 h 95"/>
                <a:gd name="T14" fmla="*/ 112 w 117"/>
                <a:gd name="T15" fmla="*/ 0 h 95"/>
                <a:gd name="T16" fmla="*/ 59 w 117"/>
                <a:gd name="T17" fmla="*/ 9 h 95"/>
                <a:gd name="T18" fmla="*/ 6 w 117"/>
                <a:gd name="T19" fmla="*/ 0 h 95"/>
                <a:gd name="T20" fmla="*/ 6 w 117"/>
                <a:gd name="T21" fmla="*/ 34 h 95"/>
                <a:gd name="T22" fmla="*/ 0 w 117"/>
                <a:gd name="T23" fmla="*/ 46 h 95"/>
                <a:gd name="T24" fmla="*/ 6 w 117"/>
                <a:gd name="T25" fmla="*/ 59 h 95"/>
                <a:gd name="T26" fmla="*/ 61 w 117"/>
                <a:gd name="T27" fmla="*/ 13 h 95"/>
                <a:gd name="T28" fmla="*/ 107 w 117"/>
                <a:gd name="T29" fmla="*/ 6 h 95"/>
                <a:gd name="T30" fmla="*/ 107 w 117"/>
                <a:gd name="T31" fmla="*/ 16 h 95"/>
                <a:gd name="T32" fmla="*/ 107 w 117"/>
                <a:gd name="T33" fmla="*/ 33 h 95"/>
                <a:gd name="T34" fmla="*/ 106 w 117"/>
                <a:gd name="T35" fmla="*/ 33 h 95"/>
                <a:gd name="T36" fmla="*/ 96 w 117"/>
                <a:gd name="T37" fmla="*/ 46 h 95"/>
                <a:gd name="T38" fmla="*/ 106 w 117"/>
                <a:gd name="T39" fmla="*/ 60 h 95"/>
                <a:gd name="T40" fmla="*/ 107 w 117"/>
                <a:gd name="T41" fmla="*/ 60 h 95"/>
                <a:gd name="T42" fmla="*/ 107 w 117"/>
                <a:gd name="T43" fmla="*/ 82 h 95"/>
                <a:gd name="T44" fmla="*/ 61 w 117"/>
                <a:gd name="T45" fmla="*/ 90 h 95"/>
                <a:gd name="T46" fmla="*/ 61 w 117"/>
                <a:gd name="T47" fmla="*/ 13 h 95"/>
                <a:gd name="T48" fmla="*/ 11 w 117"/>
                <a:gd name="T49" fmla="*/ 60 h 95"/>
                <a:gd name="T50" fmla="*/ 21 w 117"/>
                <a:gd name="T51" fmla="*/ 46 h 95"/>
                <a:gd name="T52" fmla="*/ 11 w 117"/>
                <a:gd name="T53" fmla="*/ 33 h 95"/>
                <a:gd name="T54" fmla="*/ 11 w 117"/>
                <a:gd name="T55" fmla="*/ 6 h 95"/>
                <a:gd name="T56" fmla="*/ 56 w 117"/>
                <a:gd name="T57" fmla="*/ 13 h 95"/>
                <a:gd name="T58" fmla="*/ 56 w 117"/>
                <a:gd name="T59" fmla="*/ 90 h 95"/>
                <a:gd name="T60" fmla="*/ 11 w 117"/>
                <a:gd name="T61" fmla="*/ 82 h 95"/>
                <a:gd name="T62" fmla="*/ 11 w 117"/>
                <a:gd name="T6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95">
                  <a:moveTo>
                    <a:pt x="6" y="59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2"/>
                    <a:pt x="115" y="37"/>
                    <a:pt x="112" y="35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3" y="36"/>
                    <a:pt x="0" y="41"/>
                    <a:pt x="0" y="46"/>
                  </a:cubicBezTo>
                  <a:cubicBezTo>
                    <a:pt x="0" y="52"/>
                    <a:pt x="2" y="57"/>
                    <a:pt x="6" y="59"/>
                  </a:cubicBezTo>
                  <a:close/>
                  <a:moveTo>
                    <a:pt x="61" y="13"/>
                  </a:moveTo>
                  <a:cubicBezTo>
                    <a:pt x="107" y="6"/>
                    <a:pt x="107" y="6"/>
                    <a:pt x="107" y="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3"/>
                    <a:pt x="106" y="33"/>
                    <a:pt x="106" y="33"/>
                  </a:cubicBezTo>
                  <a:cubicBezTo>
                    <a:pt x="100" y="33"/>
                    <a:pt x="96" y="39"/>
                    <a:pt x="96" y="46"/>
                  </a:cubicBezTo>
                  <a:cubicBezTo>
                    <a:pt x="96" y="54"/>
                    <a:pt x="100" y="60"/>
                    <a:pt x="106" y="60"/>
                  </a:cubicBezTo>
                  <a:cubicBezTo>
                    <a:pt x="106" y="60"/>
                    <a:pt x="107" y="60"/>
                    <a:pt x="107" y="60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90"/>
                    <a:pt x="61" y="90"/>
                    <a:pt x="61" y="90"/>
                  </a:cubicBezTo>
                  <a:lnTo>
                    <a:pt x="61" y="13"/>
                  </a:lnTo>
                  <a:close/>
                  <a:moveTo>
                    <a:pt x="11" y="60"/>
                  </a:moveTo>
                  <a:cubicBezTo>
                    <a:pt x="16" y="60"/>
                    <a:pt x="21" y="54"/>
                    <a:pt x="21" y="46"/>
                  </a:cubicBezTo>
                  <a:cubicBezTo>
                    <a:pt x="21" y="39"/>
                    <a:pt x="16" y="33"/>
                    <a:pt x="11" y="3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11" y="82"/>
                    <a:pt x="11" y="82"/>
                    <a:pt x="11" y="82"/>
                  </a:cubicBezTo>
                  <a:lnTo>
                    <a:pt x="1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Freeform 34"/>
            <p:cNvSpPr>
              <a:spLocks noEditPoints="1"/>
            </p:cNvSpPr>
            <p:nvPr/>
          </p:nvSpPr>
          <p:spPr bwMode="auto">
            <a:xfrm>
              <a:off x="10020301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0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1 w 83"/>
                <a:gd name="T11" fmla="*/ 49 h 50"/>
                <a:gd name="T12" fmla="*/ 41 w 83"/>
                <a:gd name="T13" fmla="*/ 45 h 50"/>
                <a:gd name="T14" fmla="*/ 45 w 83"/>
                <a:gd name="T15" fmla="*/ 45 h 50"/>
                <a:gd name="T16" fmla="*/ 45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5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0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0 w 83"/>
                <a:gd name="T43" fmla="*/ 46 h 50"/>
                <a:gd name="T44" fmla="*/ 20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2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5 w 83"/>
                <a:gd name="T73" fmla="*/ 34 h 50"/>
                <a:gd name="T74" fmla="*/ 45 w 83"/>
                <a:gd name="T75" fmla="*/ 40 h 50"/>
                <a:gd name="T76" fmla="*/ 41 w 83"/>
                <a:gd name="T77" fmla="*/ 40 h 50"/>
                <a:gd name="T78" fmla="*/ 41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47"/>
                    <a:pt x="9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5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3" y="0"/>
                    <a:pt x="42" y="0"/>
                  </a:cubicBezTo>
                  <a:cubicBezTo>
                    <a:pt x="37" y="0"/>
                    <a:pt x="32" y="0"/>
                    <a:pt x="30" y="1"/>
                  </a:cubicBezTo>
                  <a:cubicBezTo>
                    <a:pt x="28" y="2"/>
                    <a:pt x="27" y="5"/>
                    <a:pt x="26" y="5"/>
                  </a:cubicBezTo>
                  <a:cubicBezTo>
                    <a:pt x="24" y="6"/>
                    <a:pt x="22" y="6"/>
                    <a:pt x="21" y="6"/>
                  </a:cubicBezTo>
                  <a:cubicBezTo>
                    <a:pt x="0" y="16"/>
                    <a:pt x="0" y="41"/>
                    <a:pt x="0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8" y="36"/>
                    <a:pt x="29" y="28"/>
                    <a:pt x="30" y="18"/>
                  </a:cubicBezTo>
                  <a:cubicBezTo>
                    <a:pt x="42" y="28"/>
                    <a:pt x="58" y="28"/>
                    <a:pt x="72" y="29"/>
                  </a:cubicBezTo>
                  <a:cubicBezTo>
                    <a:pt x="74" y="30"/>
                    <a:pt x="75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Freeform 35"/>
            <p:cNvSpPr>
              <a:spLocks noEditPoints="1"/>
            </p:cNvSpPr>
            <p:nvPr/>
          </p:nvSpPr>
          <p:spPr bwMode="auto">
            <a:xfrm>
              <a:off x="9948863" y="1468438"/>
              <a:ext cx="439738" cy="355600"/>
            </a:xfrm>
            <a:custGeom>
              <a:avLst/>
              <a:gdLst>
                <a:gd name="T0" fmla="*/ 112 w 117"/>
                <a:gd name="T1" fmla="*/ 0 h 94"/>
                <a:gd name="T2" fmla="*/ 59 w 117"/>
                <a:gd name="T3" fmla="*/ 8 h 94"/>
                <a:gd name="T4" fmla="*/ 6 w 117"/>
                <a:gd name="T5" fmla="*/ 0 h 94"/>
                <a:gd name="T6" fmla="*/ 6 w 117"/>
                <a:gd name="T7" fmla="*/ 33 h 94"/>
                <a:gd name="T8" fmla="*/ 0 w 117"/>
                <a:gd name="T9" fmla="*/ 46 h 94"/>
                <a:gd name="T10" fmla="*/ 6 w 117"/>
                <a:gd name="T11" fmla="*/ 58 h 94"/>
                <a:gd name="T12" fmla="*/ 6 w 117"/>
                <a:gd name="T13" fmla="*/ 86 h 94"/>
                <a:gd name="T14" fmla="*/ 59 w 117"/>
                <a:gd name="T15" fmla="*/ 94 h 94"/>
                <a:gd name="T16" fmla="*/ 112 w 117"/>
                <a:gd name="T17" fmla="*/ 86 h 94"/>
                <a:gd name="T18" fmla="*/ 112 w 117"/>
                <a:gd name="T19" fmla="*/ 57 h 94"/>
                <a:gd name="T20" fmla="*/ 117 w 117"/>
                <a:gd name="T21" fmla="*/ 46 h 94"/>
                <a:gd name="T22" fmla="*/ 112 w 117"/>
                <a:gd name="T23" fmla="*/ 34 h 94"/>
                <a:gd name="T24" fmla="*/ 112 w 117"/>
                <a:gd name="T25" fmla="*/ 0 h 94"/>
                <a:gd name="T26" fmla="*/ 112 w 117"/>
                <a:gd name="T27" fmla="*/ 0 h 94"/>
                <a:gd name="T28" fmla="*/ 57 w 117"/>
                <a:gd name="T29" fmla="*/ 89 h 94"/>
                <a:gd name="T30" fmla="*/ 11 w 117"/>
                <a:gd name="T31" fmla="*/ 82 h 94"/>
                <a:gd name="T32" fmla="*/ 11 w 117"/>
                <a:gd name="T33" fmla="*/ 59 h 94"/>
                <a:gd name="T34" fmla="*/ 21 w 117"/>
                <a:gd name="T35" fmla="*/ 46 h 94"/>
                <a:gd name="T36" fmla="*/ 11 w 117"/>
                <a:gd name="T37" fmla="*/ 32 h 94"/>
                <a:gd name="T38" fmla="*/ 11 w 117"/>
                <a:gd name="T39" fmla="*/ 5 h 94"/>
                <a:gd name="T40" fmla="*/ 57 w 117"/>
                <a:gd name="T41" fmla="*/ 13 h 94"/>
                <a:gd name="T42" fmla="*/ 57 w 117"/>
                <a:gd name="T43" fmla="*/ 89 h 94"/>
                <a:gd name="T44" fmla="*/ 107 w 117"/>
                <a:gd name="T45" fmla="*/ 15 h 94"/>
                <a:gd name="T46" fmla="*/ 107 w 117"/>
                <a:gd name="T47" fmla="*/ 32 h 94"/>
                <a:gd name="T48" fmla="*/ 106 w 117"/>
                <a:gd name="T49" fmla="*/ 32 h 94"/>
                <a:gd name="T50" fmla="*/ 96 w 117"/>
                <a:gd name="T51" fmla="*/ 46 h 94"/>
                <a:gd name="T52" fmla="*/ 106 w 117"/>
                <a:gd name="T53" fmla="*/ 59 h 94"/>
                <a:gd name="T54" fmla="*/ 107 w 117"/>
                <a:gd name="T55" fmla="*/ 59 h 94"/>
                <a:gd name="T56" fmla="*/ 107 w 117"/>
                <a:gd name="T57" fmla="*/ 82 h 94"/>
                <a:gd name="T58" fmla="*/ 62 w 117"/>
                <a:gd name="T59" fmla="*/ 89 h 94"/>
                <a:gd name="T60" fmla="*/ 62 w 117"/>
                <a:gd name="T61" fmla="*/ 13 h 94"/>
                <a:gd name="T62" fmla="*/ 107 w 117"/>
                <a:gd name="T63" fmla="*/ 5 h 94"/>
                <a:gd name="T64" fmla="*/ 107 w 117"/>
                <a:gd name="T65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4">
                  <a:moveTo>
                    <a:pt x="112" y="0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6"/>
                    <a:pt x="0" y="40"/>
                    <a:pt x="0" y="46"/>
                  </a:cubicBezTo>
                  <a:cubicBezTo>
                    <a:pt x="0" y="51"/>
                    <a:pt x="3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1"/>
                    <a:pt x="115" y="37"/>
                    <a:pt x="112" y="3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lose/>
                  <a:moveTo>
                    <a:pt x="57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7" y="59"/>
                    <a:pt x="21" y="53"/>
                    <a:pt x="21" y="46"/>
                  </a:cubicBezTo>
                  <a:cubicBezTo>
                    <a:pt x="21" y="39"/>
                    <a:pt x="17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57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6" y="32"/>
                  </a:cubicBezTo>
                  <a:cubicBezTo>
                    <a:pt x="101" y="32"/>
                    <a:pt x="96" y="38"/>
                    <a:pt x="96" y="46"/>
                  </a:cubicBezTo>
                  <a:cubicBezTo>
                    <a:pt x="96" y="53"/>
                    <a:pt x="101" y="59"/>
                    <a:pt x="106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Freeform 36"/>
            <p:cNvSpPr>
              <a:spLocks noEditPoints="1"/>
            </p:cNvSpPr>
            <p:nvPr/>
          </p:nvSpPr>
          <p:spPr bwMode="auto">
            <a:xfrm>
              <a:off x="10963276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1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2 w 83"/>
                <a:gd name="T11" fmla="*/ 49 h 50"/>
                <a:gd name="T12" fmla="*/ 42 w 83"/>
                <a:gd name="T13" fmla="*/ 45 h 50"/>
                <a:gd name="T14" fmla="*/ 46 w 83"/>
                <a:gd name="T15" fmla="*/ 45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6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1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1 w 83"/>
                <a:gd name="T43" fmla="*/ 46 h 50"/>
                <a:gd name="T44" fmla="*/ 21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3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6 w 83"/>
                <a:gd name="T73" fmla="*/ 34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7"/>
                    <a:pt x="10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6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4" y="0"/>
                    <a:pt x="42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8" y="2"/>
                    <a:pt x="28" y="5"/>
                    <a:pt x="26" y="5"/>
                  </a:cubicBezTo>
                  <a:cubicBezTo>
                    <a:pt x="25" y="6"/>
                    <a:pt x="22" y="6"/>
                    <a:pt x="21" y="6"/>
                  </a:cubicBezTo>
                  <a:cubicBezTo>
                    <a:pt x="0" y="16"/>
                    <a:pt x="1" y="41"/>
                    <a:pt x="1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1" y="46"/>
                    <a:pt x="21" y="46"/>
                    <a:pt x="21" y="4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9" y="36"/>
                    <a:pt x="29" y="28"/>
                    <a:pt x="30" y="18"/>
                  </a:cubicBezTo>
                  <a:cubicBezTo>
                    <a:pt x="42" y="28"/>
                    <a:pt x="59" y="28"/>
                    <a:pt x="73" y="29"/>
                  </a:cubicBezTo>
                  <a:cubicBezTo>
                    <a:pt x="75" y="30"/>
                    <a:pt x="76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Freeform 37"/>
            <p:cNvSpPr>
              <a:spLocks noEditPoints="1"/>
            </p:cNvSpPr>
            <p:nvPr/>
          </p:nvSpPr>
          <p:spPr bwMode="auto">
            <a:xfrm>
              <a:off x="10895013" y="1468438"/>
              <a:ext cx="434975" cy="355600"/>
            </a:xfrm>
            <a:custGeom>
              <a:avLst/>
              <a:gdLst>
                <a:gd name="T0" fmla="*/ 111 w 116"/>
                <a:gd name="T1" fmla="*/ 34 h 94"/>
                <a:gd name="T2" fmla="*/ 111 w 116"/>
                <a:gd name="T3" fmla="*/ 0 h 94"/>
                <a:gd name="T4" fmla="*/ 59 w 116"/>
                <a:gd name="T5" fmla="*/ 8 h 94"/>
                <a:gd name="T6" fmla="*/ 6 w 116"/>
                <a:gd name="T7" fmla="*/ 0 h 94"/>
                <a:gd name="T8" fmla="*/ 6 w 116"/>
                <a:gd name="T9" fmla="*/ 33 h 94"/>
                <a:gd name="T10" fmla="*/ 0 w 116"/>
                <a:gd name="T11" fmla="*/ 46 h 94"/>
                <a:gd name="T12" fmla="*/ 6 w 116"/>
                <a:gd name="T13" fmla="*/ 58 h 94"/>
                <a:gd name="T14" fmla="*/ 6 w 116"/>
                <a:gd name="T15" fmla="*/ 86 h 94"/>
                <a:gd name="T16" fmla="*/ 59 w 116"/>
                <a:gd name="T17" fmla="*/ 94 h 94"/>
                <a:gd name="T18" fmla="*/ 111 w 116"/>
                <a:gd name="T19" fmla="*/ 86 h 94"/>
                <a:gd name="T20" fmla="*/ 111 w 116"/>
                <a:gd name="T21" fmla="*/ 57 h 94"/>
                <a:gd name="T22" fmla="*/ 116 w 116"/>
                <a:gd name="T23" fmla="*/ 46 h 94"/>
                <a:gd name="T24" fmla="*/ 111 w 116"/>
                <a:gd name="T25" fmla="*/ 34 h 94"/>
                <a:gd name="T26" fmla="*/ 56 w 116"/>
                <a:gd name="T27" fmla="*/ 89 h 94"/>
                <a:gd name="T28" fmla="*/ 11 w 116"/>
                <a:gd name="T29" fmla="*/ 82 h 94"/>
                <a:gd name="T30" fmla="*/ 11 w 116"/>
                <a:gd name="T31" fmla="*/ 59 h 94"/>
                <a:gd name="T32" fmla="*/ 20 w 116"/>
                <a:gd name="T33" fmla="*/ 46 h 94"/>
                <a:gd name="T34" fmla="*/ 11 w 116"/>
                <a:gd name="T35" fmla="*/ 32 h 94"/>
                <a:gd name="T36" fmla="*/ 11 w 116"/>
                <a:gd name="T37" fmla="*/ 5 h 94"/>
                <a:gd name="T38" fmla="*/ 56 w 116"/>
                <a:gd name="T39" fmla="*/ 13 h 94"/>
                <a:gd name="T40" fmla="*/ 56 w 116"/>
                <a:gd name="T41" fmla="*/ 89 h 94"/>
                <a:gd name="T42" fmla="*/ 107 w 116"/>
                <a:gd name="T43" fmla="*/ 15 h 94"/>
                <a:gd name="T44" fmla="*/ 107 w 116"/>
                <a:gd name="T45" fmla="*/ 32 h 94"/>
                <a:gd name="T46" fmla="*/ 106 w 116"/>
                <a:gd name="T47" fmla="*/ 32 h 94"/>
                <a:gd name="T48" fmla="*/ 95 w 116"/>
                <a:gd name="T49" fmla="*/ 46 h 94"/>
                <a:gd name="T50" fmla="*/ 106 w 116"/>
                <a:gd name="T51" fmla="*/ 59 h 94"/>
                <a:gd name="T52" fmla="*/ 107 w 116"/>
                <a:gd name="T53" fmla="*/ 59 h 94"/>
                <a:gd name="T54" fmla="*/ 107 w 116"/>
                <a:gd name="T55" fmla="*/ 82 h 94"/>
                <a:gd name="T56" fmla="*/ 61 w 116"/>
                <a:gd name="T57" fmla="*/ 89 h 94"/>
                <a:gd name="T58" fmla="*/ 61 w 116"/>
                <a:gd name="T59" fmla="*/ 13 h 94"/>
                <a:gd name="T60" fmla="*/ 107 w 116"/>
                <a:gd name="T61" fmla="*/ 5 h 94"/>
                <a:gd name="T62" fmla="*/ 107 w 116"/>
                <a:gd name="T63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94">
                  <a:moveTo>
                    <a:pt x="111" y="3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6"/>
                    <a:pt x="0" y="40"/>
                    <a:pt x="0" y="46"/>
                  </a:cubicBezTo>
                  <a:cubicBezTo>
                    <a:pt x="0" y="51"/>
                    <a:pt x="2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4" y="55"/>
                    <a:pt x="116" y="51"/>
                    <a:pt x="116" y="46"/>
                  </a:cubicBezTo>
                  <a:cubicBezTo>
                    <a:pt x="116" y="41"/>
                    <a:pt x="114" y="37"/>
                    <a:pt x="111" y="34"/>
                  </a:cubicBezTo>
                  <a:close/>
                  <a:moveTo>
                    <a:pt x="56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6" y="59"/>
                    <a:pt x="20" y="53"/>
                    <a:pt x="20" y="46"/>
                  </a:cubicBezTo>
                  <a:cubicBezTo>
                    <a:pt x="20" y="39"/>
                    <a:pt x="16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6" y="13"/>
                    <a:pt x="56" y="13"/>
                    <a:pt x="56" y="13"/>
                  </a:cubicBezTo>
                  <a:lnTo>
                    <a:pt x="56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0" y="32"/>
                    <a:pt x="95" y="38"/>
                    <a:pt x="95" y="46"/>
                  </a:cubicBezTo>
                  <a:cubicBezTo>
                    <a:pt x="95" y="53"/>
                    <a:pt x="100" y="59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Freeform 38"/>
            <p:cNvSpPr/>
            <p:nvPr/>
          </p:nvSpPr>
          <p:spPr bwMode="auto">
            <a:xfrm>
              <a:off x="10402888" y="1071563"/>
              <a:ext cx="466725" cy="393700"/>
            </a:xfrm>
            <a:custGeom>
              <a:avLst/>
              <a:gdLst>
                <a:gd name="T0" fmla="*/ 156 w 294"/>
                <a:gd name="T1" fmla="*/ 0 h 248"/>
                <a:gd name="T2" fmla="*/ 137 w 294"/>
                <a:gd name="T3" fmla="*/ 0 h 248"/>
                <a:gd name="T4" fmla="*/ 137 w 294"/>
                <a:gd name="T5" fmla="*/ 150 h 248"/>
                <a:gd name="T6" fmla="*/ 0 w 294"/>
                <a:gd name="T7" fmla="*/ 231 h 248"/>
                <a:gd name="T8" fmla="*/ 10 w 294"/>
                <a:gd name="T9" fmla="*/ 248 h 248"/>
                <a:gd name="T10" fmla="*/ 147 w 294"/>
                <a:gd name="T11" fmla="*/ 167 h 248"/>
                <a:gd name="T12" fmla="*/ 284 w 294"/>
                <a:gd name="T13" fmla="*/ 248 h 248"/>
                <a:gd name="T14" fmla="*/ 294 w 294"/>
                <a:gd name="T15" fmla="*/ 231 h 248"/>
                <a:gd name="T16" fmla="*/ 156 w 294"/>
                <a:gd name="T17" fmla="*/ 150 h 248"/>
                <a:gd name="T18" fmla="*/ 156 w 294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48">
                  <a:moveTo>
                    <a:pt x="156" y="0"/>
                  </a:moveTo>
                  <a:lnTo>
                    <a:pt x="137" y="0"/>
                  </a:lnTo>
                  <a:lnTo>
                    <a:pt x="137" y="150"/>
                  </a:lnTo>
                  <a:lnTo>
                    <a:pt x="0" y="231"/>
                  </a:lnTo>
                  <a:lnTo>
                    <a:pt x="10" y="248"/>
                  </a:lnTo>
                  <a:lnTo>
                    <a:pt x="147" y="167"/>
                  </a:lnTo>
                  <a:lnTo>
                    <a:pt x="284" y="248"/>
                  </a:lnTo>
                  <a:lnTo>
                    <a:pt x="294" y="231"/>
                  </a:lnTo>
                  <a:lnTo>
                    <a:pt x="156" y="15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88" name="Text Box 1"/>
          <p:cNvSpPr txBox="1"/>
          <p:nvPr/>
        </p:nvSpPr>
        <p:spPr>
          <a:xfrm>
            <a:off x="576580" y="-13970"/>
            <a:ext cx="1103312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2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zh-CN" sz="32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zh-CN" sz="32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32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zh-CN" sz="32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hội</a:t>
            </a:r>
            <a:endParaRPr lang="en-US" altLang="zh-CN" sz="3200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vẽ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sơ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đồ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mối quan hệ họ hàng</a:t>
            </a:r>
            <a:endParaRPr lang="en-US" altLang="zh-CN" sz="3200" u="sng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0145395" y="2940050"/>
            <a:ext cx="2009140" cy="341376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i="1" err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" name="组合 61"/>
          <p:cNvGrpSpPr/>
          <p:nvPr/>
        </p:nvGrpSpPr>
        <p:grpSpPr>
          <a:xfrm>
            <a:off x="1164488" y="2648147"/>
            <a:ext cx="300038" cy="300038"/>
            <a:chOff x="9382126" y="5159376"/>
            <a:chExt cx="300038" cy="300038"/>
          </a:xfrm>
          <a:solidFill>
            <a:schemeClr val="tx1"/>
          </a:solidFill>
        </p:grpSpPr>
        <p:sp>
          <p:nvSpPr>
            <p:cNvPr id="6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文本框 64"/>
          <p:cNvSpPr txBox="1"/>
          <p:nvPr/>
        </p:nvSpPr>
        <p:spPr>
          <a:xfrm>
            <a:off x="1568622" y="2574583"/>
            <a:ext cx="76860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Mẹ của Hương và Hồng là .................. của ông bà.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9" name="组合 67"/>
          <p:cNvGrpSpPr/>
          <p:nvPr/>
        </p:nvGrpSpPr>
        <p:grpSpPr>
          <a:xfrm>
            <a:off x="1164488" y="3589270"/>
            <a:ext cx="300038" cy="300038"/>
            <a:chOff x="9382126" y="5159376"/>
            <a:chExt cx="300038" cy="300038"/>
          </a:xfrm>
          <a:solidFill>
            <a:schemeClr val="tx1"/>
          </a:solidFill>
        </p:grpSpPr>
        <p:sp>
          <p:nvSpPr>
            <p:cNvPr id="10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71"/>
          <p:cNvSpPr txBox="1"/>
          <p:nvPr/>
        </p:nvSpPr>
        <p:spPr>
          <a:xfrm>
            <a:off x="1568622" y="3515706"/>
            <a:ext cx="7681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 của Hương và Hồng là .................. của ông bà.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3" name="组合 73"/>
          <p:cNvGrpSpPr/>
          <p:nvPr/>
        </p:nvGrpSpPr>
        <p:grpSpPr>
          <a:xfrm>
            <a:off x="590448" y="4555793"/>
            <a:ext cx="300038" cy="300038"/>
            <a:chOff x="9382126" y="5159376"/>
            <a:chExt cx="300038" cy="300038"/>
          </a:xfrm>
          <a:solidFill>
            <a:schemeClr val="tx1"/>
          </a:solidFill>
        </p:grpSpPr>
        <p:sp>
          <p:nvSpPr>
            <p:cNvPr id="14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文本框 77"/>
          <p:cNvSpPr txBox="1"/>
          <p:nvPr/>
        </p:nvSpPr>
        <p:spPr>
          <a:xfrm>
            <a:off x="994582" y="4482229"/>
            <a:ext cx="6545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 và Hồng là .................. của ông bà.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7" name="组合 79"/>
          <p:cNvGrpSpPr/>
          <p:nvPr/>
        </p:nvGrpSpPr>
        <p:grpSpPr>
          <a:xfrm>
            <a:off x="166903" y="5917922"/>
            <a:ext cx="300038" cy="300038"/>
            <a:chOff x="9382126" y="5159376"/>
            <a:chExt cx="300038" cy="300038"/>
          </a:xfrm>
          <a:solidFill>
            <a:schemeClr val="tx1"/>
          </a:solidFill>
        </p:grpSpPr>
        <p:sp>
          <p:nvSpPr>
            <p:cNvPr id="18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83"/>
          <p:cNvSpPr txBox="1"/>
          <p:nvPr/>
        </p:nvSpPr>
        <p:spPr>
          <a:xfrm>
            <a:off x="512445" y="5844540"/>
            <a:ext cx="95440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Mẹ của Hương và Hồng, bố của Quang và Thủy, Quang và Thủy là .................. của Hương.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Rectangles 20"/>
          <p:cNvSpPr/>
          <p:nvPr/>
        </p:nvSpPr>
        <p:spPr>
          <a:xfrm>
            <a:off x="10319385" y="3767455"/>
            <a:ext cx="161671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trai</a:t>
            </a:r>
          </a:p>
        </p:txBody>
      </p:sp>
      <p:sp>
        <p:nvSpPr>
          <p:cNvPr id="23" name="Rectangles 22"/>
          <p:cNvSpPr/>
          <p:nvPr/>
        </p:nvSpPr>
        <p:spPr>
          <a:xfrm>
            <a:off x="10319385" y="2936875"/>
            <a:ext cx="161671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gái</a:t>
            </a:r>
          </a:p>
        </p:txBody>
      </p:sp>
      <p:sp>
        <p:nvSpPr>
          <p:cNvPr id="24" name="Rectangles 23"/>
          <p:cNvSpPr/>
          <p:nvPr/>
        </p:nvSpPr>
        <p:spPr>
          <a:xfrm>
            <a:off x="10341610" y="5855335"/>
            <a:ext cx="161671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dâu</a:t>
            </a:r>
          </a:p>
        </p:txBody>
      </p:sp>
      <p:sp>
        <p:nvSpPr>
          <p:cNvPr id="25" name="Rectangles 24"/>
          <p:cNvSpPr/>
          <p:nvPr/>
        </p:nvSpPr>
        <p:spPr>
          <a:xfrm>
            <a:off x="10312400" y="4604385"/>
            <a:ext cx="161671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rể</a:t>
            </a:r>
          </a:p>
        </p:txBody>
      </p:sp>
      <p:sp>
        <p:nvSpPr>
          <p:cNvPr id="26" name="Rectangles 25"/>
          <p:cNvSpPr/>
          <p:nvPr/>
        </p:nvSpPr>
        <p:spPr>
          <a:xfrm>
            <a:off x="10312400" y="3369310"/>
            <a:ext cx="161671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s 26"/>
          <p:cNvSpPr/>
          <p:nvPr/>
        </p:nvSpPr>
        <p:spPr>
          <a:xfrm>
            <a:off x="10178415" y="4998085"/>
            <a:ext cx="19431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ngoại</a:t>
            </a:r>
          </a:p>
        </p:txBody>
      </p:sp>
      <p:sp>
        <p:nvSpPr>
          <p:cNvPr id="28" name="Rectangles 27"/>
          <p:cNvSpPr/>
          <p:nvPr/>
        </p:nvSpPr>
        <p:spPr>
          <a:xfrm>
            <a:off x="10312400" y="5435600"/>
            <a:ext cx="161671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nội</a:t>
            </a:r>
          </a:p>
        </p:txBody>
      </p:sp>
      <p:sp>
        <p:nvSpPr>
          <p:cNvPr id="29" name="Rectangles 28"/>
          <p:cNvSpPr/>
          <p:nvPr/>
        </p:nvSpPr>
        <p:spPr>
          <a:xfrm>
            <a:off x="10341610" y="4180205"/>
            <a:ext cx="161671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ngoại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302 -0.006667 L -0.389531 -0.244537 " pathEditMode="relative" rAng="0" ptsTypes="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99 0.001944 L -0.382135 -0.059630 " pathEditMode="relative" rAng="0" ptsTypes="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760 -0.007130 L -0.387396 -0.416760 " pathEditMode="relative" rAng="0" ptsTypes="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604 -0.001111 L -0.388594 -0.163981 " pathEditMode="relative" rAng="0" ptsTypes="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-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510 -0.005742 L -0.528698 0.088980 " pathEditMode="relative" rAng="0" ptsTypes="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624 0.001111 L -0.522812 -0.075926 " pathEditMode="relative" rAng="0" ptsTypes="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458 -0.007501 L -0.700937 -0.005279 " pathEditMode="relative" rAng="0" ptsTypes="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114 -0.007315 L -0.698541 0.305463 " pathEditMode="relative" rAng="0" ptsTypes="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0" y="1715765"/>
            <a:ext cx="6385560" cy="469773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flipH="1">
            <a:off x="6763384" y="2161300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7" name="直接连接符 66"/>
          <p:cNvCxnSpPr/>
          <p:nvPr/>
        </p:nvCxnSpPr>
        <p:spPr>
          <a:xfrm flipV="1">
            <a:off x="2286515" y="3812664"/>
            <a:ext cx="3464125" cy="38250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 Box 1"/>
          <p:cNvSpPr txBox="1"/>
          <p:nvPr/>
        </p:nvSpPr>
        <p:spPr>
          <a:xfrm>
            <a:off x="605790" y="73660"/>
            <a:ext cx="1103312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hội</a:t>
            </a:r>
            <a:endParaRPr lang="en-US" altLang="zh-CN" sz="3600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hành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vẽ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sơ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đồ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mối quan hệ họ hàng</a:t>
            </a:r>
            <a:endParaRPr lang="en-US" altLang="zh-CN" sz="3600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63">
            <a:extLst>
              <a:ext uri="{FF2B5EF4-FFF2-40B4-BE49-F238E27FC236}">
                <a16:creationId xmlns:a16="http://schemas.microsoft.com/office/drawing/2014/main" id="{98A746B0-34B6-604D-A93B-68EF8E47EE40}"/>
              </a:ext>
            </a:extLst>
          </p:cNvPr>
          <p:cNvSpPr txBox="1"/>
          <p:nvPr/>
        </p:nvSpPr>
        <p:spPr>
          <a:xfrm rot="21205640">
            <a:off x="1131453" y="2415774"/>
            <a:ext cx="4754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mối quan hệ họ hàng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矩形 64">
            <a:extLst>
              <a:ext uri="{FF2B5EF4-FFF2-40B4-BE49-F238E27FC236}">
                <a16:creationId xmlns:a16="http://schemas.microsoft.com/office/drawing/2014/main" id="{AD9F6820-D1B2-5143-BCA4-972C76DFC73D}"/>
              </a:ext>
            </a:extLst>
          </p:cNvPr>
          <p:cNvSpPr/>
          <p:nvPr/>
        </p:nvSpPr>
        <p:spPr>
          <a:xfrm rot="21259624">
            <a:off x="1140423" y="3076433"/>
            <a:ext cx="552196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Dựa vào sơ đồ mối quan hệ họ hàng nhà bạn Quang, vẽ sơ đồ mối quan hệ họ hàng của em.</a:t>
            </a:r>
            <a:endParaRPr lang="en-US" altLang="en-US" sz="2800" dirty="0" err="1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s 11"/>
          <p:cNvSpPr/>
          <p:nvPr/>
        </p:nvSpPr>
        <p:spPr>
          <a:xfrm>
            <a:off x="0" y="1631315"/>
            <a:ext cx="12206605" cy="5226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8" name="Text Box 1"/>
          <p:cNvSpPr txBox="1"/>
          <p:nvPr/>
        </p:nvSpPr>
        <p:spPr>
          <a:xfrm>
            <a:off x="605790" y="29845"/>
            <a:ext cx="1103312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hội</a:t>
            </a:r>
            <a:endParaRPr lang="en-US" altLang="zh-CN" sz="3600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hành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vẽ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sơ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đồ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mối quan hệ họ hàng</a:t>
            </a:r>
            <a:endParaRPr lang="en-US" altLang="zh-CN" sz="3600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Rectangles 10246"/>
          <p:cNvSpPr/>
          <p:nvPr/>
        </p:nvSpPr>
        <p:spPr>
          <a:xfrm>
            <a:off x="3792220" y="2399665"/>
            <a:ext cx="10668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sz="3200">
              <a:latin typeface="Times New Roman" panose="02020603050405020304" pitchFamily="18" charset="0"/>
            </a:endParaRPr>
          </a:p>
        </p:txBody>
      </p:sp>
      <p:sp>
        <p:nvSpPr>
          <p:cNvPr id="10264" name="Rectangles 10263"/>
          <p:cNvSpPr/>
          <p:nvPr/>
        </p:nvSpPr>
        <p:spPr>
          <a:xfrm>
            <a:off x="6997700" y="1888312"/>
            <a:ext cx="1144270" cy="583565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sz="3200" b="1" dirty="0" err="1">
                <a:latin typeface="Times New Roman" panose="02020603050405020304" pitchFamily="18" charset="0"/>
              </a:rPr>
              <a:t>Bà</a:t>
            </a:r>
            <a:endParaRPr sz="3200" b="1" dirty="0">
              <a:latin typeface="Times New Roman" panose="02020603050405020304" pitchFamily="18" charset="0"/>
            </a:endParaRPr>
          </a:p>
        </p:txBody>
      </p:sp>
      <p:sp>
        <p:nvSpPr>
          <p:cNvPr id="10265" name="Rectangles 10264"/>
          <p:cNvSpPr/>
          <p:nvPr/>
        </p:nvSpPr>
        <p:spPr>
          <a:xfrm>
            <a:off x="1280795" y="3591382"/>
            <a:ext cx="1744345" cy="156845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Mẹ của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uang và Thủy</a:t>
            </a:r>
          </a:p>
        </p:txBody>
      </p:sp>
      <p:sp>
        <p:nvSpPr>
          <p:cNvPr id="10266" name="Rectangles 10265"/>
          <p:cNvSpPr/>
          <p:nvPr/>
        </p:nvSpPr>
        <p:spPr>
          <a:xfrm>
            <a:off x="3822700" y="3591382"/>
            <a:ext cx="1828800" cy="156845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/>
            <a:r>
              <a:rPr sz="3200" b="1" err="1">
                <a:solidFill>
                  <a:schemeClr val="tx1"/>
                </a:solidFill>
                <a:latin typeface="Times New Roman" panose="02020603050405020304" pitchFamily="18" charset="0"/>
              </a:rPr>
              <a:t>Bố của Quang và Thủy</a:t>
            </a:r>
          </a:p>
        </p:txBody>
      </p:sp>
      <p:sp>
        <p:nvSpPr>
          <p:cNvPr id="10267" name="Rectangles 10266"/>
          <p:cNvSpPr/>
          <p:nvPr/>
        </p:nvSpPr>
        <p:spPr>
          <a:xfrm>
            <a:off x="7301865" y="3610432"/>
            <a:ext cx="1861185" cy="156845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sz="3200" b="1" err="1">
                <a:solidFill>
                  <a:schemeClr val="tx1"/>
                </a:solidFill>
                <a:latin typeface="Times New Roman" panose="02020603050405020304" pitchFamily="18" charset="0"/>
              </a:rPr>
              <a:t>Mẹ của H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</a:rPr>
              <a:t>ươ</a:t>
            </a:r>
            <a:r>
              <a:rPr sz="3200" b="1" err="1">
                <a:solidFill>
                  <a:schemeClr val="tx1"/>
                </a:solidFill>
                <a:latin typeface="Times New Roman" panose="02020603050405020304" pitchFamily="18" charset="0"/>
              </a:rPr>
              <a:t>ng và Hồng</a:t>
            </a:r>
          </a:p>
        </p:txBody>
      </p:sp>
      <p:sp>
        <p:nvSpPr>
          <p:cNvPr id="10269" name="Rectangles 10268"/>
          <p:cNvSpPr/>
          <p:nvPr/>
        </p:nvSpPr>
        <p:spPr>
          <a:xfrm>
            <a:off x="10027920" y="3610432"/>
            <a:ext cx="1815465" cy="156845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Bố của H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ươ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ng và Hồng</a:t>
            </a:r>
          </a:p>
        </p:txBody>
      </p:sp>
      <p:sp>
        <p:nvSpPr>
          <p:cNvPr id="10270" name="Rectangles 10269"/>
          <p:cNvSpPr/>
          <p:nvPr/>
        </p:nvSpPr>
        <p:spPr>
          <a:xfrm>
            <a:off x="3908425" y="6102807"/>
            <a:ext cx="1295400" cy="583565"/>
          </a:xfrm>
          <a:prstGeom prst="rect">
            <a:avLst/>
          </a:prstGeom>
          <a:solidFill>
            <a:srgbClr val="F18BB4"/>
          </a:solidFill>
          <a:ln w="952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/>
            <a:r>
              <a:rPr sz="3200" b="1" err="1">
                <a:latin typeface="Times New Roman" panose="02020603050405020304" pitchFamily="18" charset="0"/>
              </a:rPr>
              <a:t>Thủy</a:t>
            </a:r>
          </a:p>
        </p:txBody>
      </p:sp>
      <p:sp>
        <p:nvSpPr>
          <p:cNvPr id="10271" name="Rectangles 10270"/>
          <p:cNvSpPr/>
          <p:nvPr/>
        </p:nvSpPr>
        <p:spPr>
          <a:xfrm>
            <a:off x="1470025" y="6102807"/>
            <a:ext cx="1656715" cy="583565"/>
          </a:xfrm>
          <a:prstGeom prst="rect">
            <a:avLst/>
          </a:prstGeom>
          <a:solidFill>
            <a:srgbClr val="F18BB4"/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sz="3200" b="1" err="1">
                <a:latin typeface="Times New Roman" panose="02020603050405020304" pitchFamily="18" charset="0"/>
              </a:rPr>
              <a:t>Quang</a:t>
            </a:r>
          </a:p>
        </p:txBody>
      </p:sp>
      <p:sp>
        <p:nvSpPr>
          <p:cNvPr id="10272" name="Rectangles 10271"/>
          <p:cNvSpPr/>
          <p:nvPr/>
        </p:nvSpPr>
        <p:spPr>
          <a:xfrm>
            <a:off x="10027920" y="6102807"/>
            <a:ext cx="1295400" cy="583565"/>
          </a:xfrm>
          <a:prstGeom prst="rect">
            <a:avLst/>
          </a:prstGeom>
          <a:solidFill>
            <a:srgbClr val="F18BB4"/>
          </a:solidFill>
          <a:ln w="952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/>
            <a:r>
              <a:rPr sz="3200" b="1" err="1">
                <a:latin typeface="Times New Roman" panose="02020603050405020304" pitchFamily="18" charset="0"/>
              </a:rPr>
              <a:t>Hồng</a:t>
            </a:r>
          </a:p>
        </p:txBody>
      </p:sp>
      <p:sp>
        <p:nvSpPr>
          <p:cNvPr id="10273" name="Rectangles 10272"/>
          <p:cNvSpPr/>
          <p:nvPr/>
        </p:nvSpPr>
        <p:spPr>
          <a:xfrm>
            <a:off x="7559040" y="6102807"/>
            <a:ext cx="1677035" cy="583565"/>
          </a:xfrm>
          <a:prstGeom prst="rect">
            <a:avLst/>
          </a:prstGeom>
          <a:solidFill>
            <a:srgbClr val="F18BB4"/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sz="3200" b="1" err="1">
                <a:latin typeface="Times New Roman" panose="02020603050405020304" pitchFamily="18" charset="0"/>
              </a:rPr>
              <a:t>H</a:t>
            </a:r>
            <a:r>
              <a:rPr lang="en-US" sz="3200" b="1" err="1">
                <a:latin typeface="Times New Roman" panose="02020603050405020304" pitchFamily="18" charset="0"/>
              </a:rPr>
              <a:t>ươ</a:t>
            </a:r>
            <a:r>
              <a:rPr sz="3200" b="1" err="1">
                <a:latin typeface="Times New Roman" panose="02020603050405020304" pitchFamily="18" charset="0"/>
              </a:rPr>
              <a:t>ng</a:t>
            </a:r>
          </a:p>
        </p:txBody>
      </p:sp>
      <p:sp>
        <p:nvSpPr>
          <p:cNvPr id="10274" name="Rectangles 10273"/>
          <p:cNvSpPr/>
          <p:nvPr/>
        </p:nvSpPr>
        <p:spPr>
          <a:xfrm>
            <a:off x="6188710" y="1934032"/>
            <a:ext cx="60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>
                <a:solidFill>
                  <a:srgbClr val="FF0066"/>
                </a:solidFill>
                <a:latin typeface="Times New Roman" panose="02020603050405020304" pitchFamily="18" charset="0"/>
              </a:rPr>
              <a:t>X</a:t>
            </a:r>
          </a:p>
        </p:txBody>
      </p:sp>
      <p:grpSp>
        <p:nvGrpSpPr>
          <p:cNvPr id="10280" name="Group 10279"/>
          <p:cNvGrpSpPr/>
          <p:nvPr/>
        </p:nvGrpSpPr>
        <p:grpSpPr>
          <a:xfrm>
            <a:off x="4859020" y="2496642"/>
            <a:ext cx="3373120" cy="990600"/>
            <a:chOff x="1920" y="1488"/>
            <a:chExt cx="1392" cy="624"/>
          </a:xfrm>
        </p:grpSpPr>
        <p:grpSp>
          <p:nvGrpSpPr>
            <p:cNvPr id="10277" name="Group 10276"/>
            <p:cNvGrpSpPr/>
            <p:nvPr/>
          </p:nvGrpSpPr>
          <p:grpSpPr>
            <a:xfrm>
              <a:off x="1920" y="1488"/>
              <a:ext cx="1392" cy="288"/>
              <a:chOff x="1920" y="1488"/>
              <a:chExt cx="1392" cy="288"/>
            </a:xfrm>
          </p:grpSpPr>
          <p:sp>
            <p:nvSpPr>
              <p:cNvPr id="10275" name="Straight Connector 10274"/>
              <p:cNvSpPr/>
              <p:nvPr/>
            </p:nvSpPr>
            <p:spPr>
              <a:xfrm>
                <a:off x="2592" y="1488"/>
                <a:ext cx="0" cy="288"/>
              </a:xfrm>
              <a:prstGeom prst="line">
                <a:avLst/>
              </a:prstGeom>
              <a:ln w="76200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76" name="Straight Connector 10275"/>
              <p:cNvSpPr/>
              <p:nvPr/>
            </p:nvSpPr>
            <p:spPr>
              <a:xfrm flipH="1">
                <a:off x="1920" y="1776"/>
                <a:ext cx="1392" cy="0"/>
              </a:xfrm>
              <a:prstGeom prst="line">
                <a:avLst/>
              </a:prstGeom>
              <a:ln w="76200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278" name="Straight Connector 10277"/>
            <p:cNvSpPr/>
            <p:nvPr/>
          </p:nvSpPr>
          <p:spPr>
            <a:xfrm>
              <a:off x="1920" y="1776"/>
              <a:ext cx="0" cy="336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79" name="Straight Connector 10278"/>
            <p:cNvSpPr/>
            <p:nvPr/>
          </p:nvSpPr>
          <p:spPr>
            <a:xfrm>
              <a:off x="3312" y="1776"/>
              <a:ext cx="0" cy="336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294" name="Group 10293"/>
          <p:cNvGrpSpPr/>
          <p:nvPr/>
        </p:nvGrpSpPr>
        <p:grpSpPr>
          <a:xfrm>
            <a:off x="2322830" y="4534992"/>
            <a:ext cx="2209800" cy="1447800"/>
            <a:chOff x="504" y="2496"/>
            <a:chExt cx="1392" cy="912"/>
          </a:xfrm>
        </p:grpSpPr>
        <p:sp>
          <p:nvSpPr>
            <p:cNvPr id="10290" name="Straight Connector 10289"/>
            <p:cNvSpPr/>
            <p:nvPr/>
          </p:nvSpPr>
          <p:spPr>
            <a:xfrm>
              <a:off x="1176" y="2496"/>
              <a:ext cx="0" cy="576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91" name="Straight Connector 10290"/>
            <p:cNvSpPr/>
            <p:nvPr/>
          </p:nvSpPr>
          <p:spPr>
            <a:xfrm flipH="1">
              <a:off x="504" y="3072"/>
              <a:ext cx="1392" cy="0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92" name="Straight Connector 10291"/>
            <p:cNvSpPr/>
            <p:nvPr/>
          </p:nvSpPr>
          <p:spPr>
            <a:xfrm>
              <a:off x="504" y="3072"/>
              <a:ext cx="0" cy="336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93" name="Straight Connector 10292"/>
            <p:cNvSpPr/>
            <p:nvPr/>
          </p:nvSpPr>
          <p:spPr>
            <a:xfrm>
              <a:off x="1896" y="3072"/>
              <a:ext cx="0" cy="336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297" name="Rectangles 10296"/>
          <p:cNvSpPr/>
          <p:nvPr/>
        </p:nvSpPr>
        <p:spPr>
          <a:xfrm>
            <a:off x="3112770" y="3610432"/>
            <a:ext cx="60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>
                <a:solidFill>
                  <a:srgbClr val="FF0066"/>
                </a:solidFill>
                <a:latin typeface="Times New Roman" panose="02020603050405020304" pitchFamily="18" charset="0"/>
              </a:rPr>
              <a:t>X</a:t>
            </a:r>
          </a:p>
        </p:txBody>
      </p:sp>
      <p:grpSp>
        <p:nvGrpSpPr>
          <p:cNvPr id="10304" name="Group 10303"/>
          <p:cNvGrpSpPr/>
          <p:nvPr/>
        </p:nvGrpSpPr>
        <p:grpSpPr>
          <a:xfrm>
            <a:off x="8509635" y="4534992"/>
            <a:ext cx="2209800" cy="1447800"/>
            <a:chOff x="504" y="2496"/>
            <a:chExt cx="1392" cy="912"/>
          </a:xfrm>
        </p:grpSpPr>
        <p:sp>
          <p:nvSpPr>
            <p:cNvPr id="10305" name="Straight Connector 10304"/>
            <p:cNvSpPr/>
            <p:nvPr/>
          </p:nvSpPr>
          <p:spPr>
            <a:xfrm>
              <a:off x="1176" y="2496"/>
              <a:ext cx="0" cy="576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06" name="Straight Connector 10305"/>
            <p:cNvSpPr/>
            <p:nvPr/>
          </p:nvSpPr>
          <p:spPr>
            <a:xfrm flipH="1">
              <a:off x="504" y="3072"/>
              <a:ext cx="1392" cy="0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07" name="Straight Connector 10306"/>
            <p:cNvSpPr/>
            <p:nvPr/>
          </p:nvSpPr>
          <p:spPr>
            <a:xfrm>
              <a:off x="504" y="3072"/>
              <a:ext cx="0" cy="336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08" name="Straight Connector 10307"/>
            <p:cNvSpPr/>
            <p:nvPr/>
          </p:nvSpPr>
          <p:spPr>
            <a:xfrm>
              <a:off x="1896" y="3072"/>
              <a:ext cx="0" cy="336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309" name="Rectangles 10308"/>
          <p:cNvSpPr/>
          <p:nvPr/>
        </p:nvSpPr>
        <p:spPr>
          <a:xfrm>
            <a:off x="9280525" y="3705682"/>
            <a:ext cx="60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>
                <a:solidFill>
                  <a:srgbClr val="FF0066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5" name="Rectangles 14"/>
          <p:cNvSpPr/>
          <p:nvPr/>
        </p:nvSpPr>
        <p:spPr>
          <a:xfrm>
            <a:off x="4883785" y="1888312"/>
            <a:ext cx="1144270" cy="583565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err="1">
                <a:latin typeface="Times New Roman" panose="02020603050405020304" pitchFamily="18" charset="0"/>
              </a:rPr>
              <a:t>Ông</a:t>
            </a:r>
          </a:p>
        </p:txBody>
      </p:sp>
      <p:sp>
        <p:nvSpPr>
          <p:cNvPr id="34" name="Oval 184">
            <a:extLst>
              <a:ext uri="{FF2B5EF4-FFF2-40B4-BE49-F238E27FC236}">
                <a16:creationId xmlns:a16="http://schemas.microsoft.com/office/drawing/2014/main" id="{336565C8-A3C7-CD44-B87A-25FE2F9CD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" y="1928196"/>
            <a:ext cx="1144270" cy="685801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5" name="Oval 187">
            <a:extLst>
              <a:ext uri="{FF2B5EF4-FFF2-40B4-BE49-F238E27FC236}">
                <a16:creationId xmlns:a16="http://schemas.microsoft.com/office/drawing/2014/main" id="{8A98B902-43CA-734C-A213-140FE5637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9" y="3960662"/>
            <a:ext cx="1144270" cy="685801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6" name="Oval 188">
            <a:extLst>
              <a:ext uri="{FF2B5EF4-FFF2-40B4-BE49-F238E27FC236}">
                <a16:creationId xmlns:a16="http://schemas.microsoft.com/office/drawing/2014/main" id="{D045EF6F-C29F-6242-A916-BEE0DB43B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09" y="5948172"/>
            <a:ext cx="1144270" cy="685801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4" grpId="0" bldLvl="0" animBg="1"/>
      <p:bldP spid="10265" grpId="0" bldLvl="0" animBg="1"/>
      <p:bldP spid="10266" grpId="0" bldLvl="0" animBg="1"/>
      <p:bldP spid="10267" grpId="0" bldLvl="0" animBg="1"/>
      <p:bldP spid="10269" grpId="0" bldLvl="0" animBg="1"/>
      <p:bldP spid="10270" grpId="0" bldLvl="0" animBg="1"/>
      <p:bldP spid="10271" grpId="0" bldLvl="0" animBg="1"/>
      <p:bldP spid="10272" grpId="0" bldLvl="0" animBg="1"/>
      <p:bldP spid="10273" grpId="0" bldLvl="0" animBg="1"/>
      <p:bldP spid="10274" grpId="0"/>
      <p:bldP spid="10297" grpId="0"/>
      <p:bldP spid="10309" grpId="0"/>
      <p:bldP spid="15" grpId="0" bldLvl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"/>
          <p:cNvGrpSpPr/>
          <p:nvPr/>
        </p:nvGrpSpPr>
        <p:grpSpPr>
          <a:xfrm>
            <a:off x="9180195" y="2219960"/>
            <a:ext cx="2947670" cy="4417060"/>
            <a:chOff x="9782175" y="3675063"/>
            <a:chExt cx="2058988" cy="2673350"/>
          </a:xfrm>
        </p:grpSpPr>
        <p:sp>
          <p:nvSpPr>
            <p:cNvPr id="23" name="Freeform 423"/>
            <p:cNvSpPr/>
            <p:nvPr/>
          </p:nvSpPr>
          <p:spPr bwMode="auto">
            <a:xfrm>
              <a:off x="11125200" y="4379913"/>
              <a:ext cx="715963" cy="774700"/>
            </a:xfrm>
            <a:custGeom>
              <a:avLst/>
              <a:gdLst>
                <a:gd name="T0" fmla="*/ 30 w 190"/>
                <a:gd name="T1" fmla="*/ 188 h 206"/>
                <a:gd name="T2" fmla="*/ 5 w 190"/>
                <a:gd name="T3" fmla="*/ 138 h 206"/>
                <a:gd name="T4" fmla="*/ 27 w 190"/>
                <a:gd name="T5" fmla="*/ 137 h 206"/>
                <a:gd name="T6" fmla="*/ 36 w 190"/>
                <a:gd name="T7" fmla="*/ 151 h 206"/>
                <a:gd name="T8" fmla="*/ 56 w 190"/>
                <a:gd name="T9" fmla="*/ 140 h 206"/>
                <a:gd name="T10" fmla="*/ 42 w 190"/>
                <a:gd name="T11" fmla="*/ 123 h 206"/>
                <a:gd name="T12" fmla="*/ 25 w 190"/>
                <a:gd name="T13" fmla="*/ 132 h 206"/>
                <a:gd name="T14" fmla="*/ 3 w 190"/>
                <a:gd name="T15" fmla="*/ 132 h 206"/>
                <a:gd name="T16" fmla="*/ 18 w 190"/>
                <a:gd name="T17" fmla="*/ 97 h 206"/>
                <a:gd name="T18" fmla="*/ 61 w 190"/>
                <a:gd name="T19" fmla="*/ 104 h 206"/>
                <a:gd name="T20" fmla="*/ 46 w 190"/>
                <a:gd name="T21" fmla="*/ 11 h 206"/>
                <a:gd name="T22" fmla="*/ 77 w 190"/>
                <a:gd name="T23" fmla="*/ 6 h 206"/>
                <a:gd name="T24" fmla="*/ 86 w 190"/>
                <a:gd name="T25" fmla="*/ 88 h 206"/>
                <a:gd name="T26" fmla="*/ 93 w 190"/>
                <a:gd name="T27" fmla="*/ 88 h 206"/>
                <a:gd name="T28" fmla="*/ 102 w 190"/>
                <a:gd name="T29" fmla="*/ 2 h 206"/>
                <a:gd name="T30" fmla="*/ 137 w 190"/>
                <a:gd name="T31" fmla="*/ 14 h 206"/>
                <a:gd name="T32" fmla="*/ 114 w 190"/>
                <a:gd name="T33" fmla="*/ 95 h 206"/>
                <a:gd name="T34" fmla="*/ 118 w 190"/>
                <a:gd name="T35" fmla="*/ 95 h 206"/>
                <a:gd name="T36" fmla="*/ 162 w 190"/>
                <a:gd name="T37" fmla="*/ 33 h 206"/>
                <a:gd name="T38" fmla="*/ 185 w 190"/>
                <a:gd name="T39" fmla="*/ 62 h 206"/>
                <a:gd name="T40" fmla="*/ 134 w 190"/>
                <a:gd name="T41" fmla="*/ 118 h 206"/>
                <a:gd name="T42" fmla="*/ 79 w 190"/>
                <a:gd name="T43" fmla="*/ 206 h 206"/>
                <a:gd name="T44" fmla="*/ 30 w 190"/>
                <a:gd name="T45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0" h="206">
                  <a:moveTo>
                    <a:pt x="30" y="188"/>
                  </a:moveTo>
                  <a:cubicBezTo>
                    <a:pt x="31" y="185"/>
                    <a:pt x="0" y="166"/>
                    <a:pt x="5" y="138"/>
                  </a:cubicBezTo>
                  <a:cubicBezTo>
                    <a:pt x="5" y="138"/>
                    <a:pt x="23" y="134"/>
                    <a:pt x="27" y="137"/>
                  </a:cubicBezTo>
                  <a:cubicBezTo>
                    <a:pt x="30" y="140"/>
                    <a:pt x="27" y="150"/>
                    <a:pt x="36" y="151"/>
                  </a:cubicBezTo>
                  <a:cubicBezTo>
                    <a:pt x="44" y="152"/>
                    <a:pt x="53" y="151"/>
                    <a:pt x="56" y="140"/>
                  </a:cubicBezTo>
                  <a:cubicBezTo>
                    <a:pt x="58" y="130"/>
                    <a:pt x="50" y="124"/>
                    <a:pt x="42" y="123"/>
                  </a:cubicBezTo>
                  <a:cubicBezTo>
                    <a:pt x="35" y="122"/>
                    <a:pt x="30" y="132"/>
                    <a:pt x="25" y="132"/>
                  </a:cubicBezTo>
                  <a:cubicBezTo>
                    <a:pt x="20" y="133"/>
                    <a:pt x="3" y="132"/>
                    <a:pt x="3" y="132"/>
                  </a:cubicBezTo>
                  <a:cubicBezTo>
                    <a:pt x="3" y="132"/>
                    <a:pt x="3" y="106"/>
                    <a:pt x="18" y="97"/>
                  </a:cubicBezTo>
                  <a:cubicBezTo>
                    <a:pt x="32" y="87"/>
                    <a:pt x="61" y="104"/>
                    <a:pt x="61" y="104"/>
                  </a:cubicBezTo>
                  <a:cubicBezTo>
                    <a:pt x="61" y="104"/>
                    <a:pt x="41" y="19"/>
                    <a:pt x="46" y="11"/>
                  </a:cubicBezTo>
                  <a:cubicBezTo>
                    <a:pt x="51" y="4"/>
                    <a:pt x="74" y="4"/>
                    <a:pt x="77" y="6"/>
                  </a:cubicBezTo>
                  <a:cubicBezTo>
                    <a:pt x="80" y="9"/>
                    <a:pt x="83" y="87"/>
                    <a:pt x="86" y="88"/>
                  </a:cubicBezTo>
                  <a:cubicBezTo>
                    <a:pt x="89" y="89"/>
                    <a:pt x="93" y="88"/>
                    <a:pt x="93" y="88"/>
                  </a:cubicBezTo>
                  <a:cubicBezTo>
                    <a:pt x="93" y="88"/>
                    <a:pt x="96" y="3"/>
                    <a:pt x="102" y="2"/>
                  </a:cubicBezTo>
                  <a:cubicBezTo>
                    <a:pt x="108" y="0"/>
                    <a:pt x="136" y="2"/>
                    <a:pt x="137" y="14"/>
                  </a:cubicBezTo>
                  <a:cubicBezTo>
                    <a:pt x="138" y="26"/>
                    <a:pt x="111" y="93"/>
                    <a:pt x="114" y="95"/>
                  </a:cubicBezTo>
                  <a:cubicBezTo>
                    <a:pt x="116" y="96"/>
                    <a:pt x="118" y="95"/>
                    <a:pt x="118" y="95"/>
                  </a:cubicBezTo>
                  <a:cubicBezTo>
                    <a:pt x="118" y="95"/>
                    <a:pt x="151" y="29"/>
                    <a:pt x="162" y="33"/>
                  </a:cubicBezTo>
                  <a:cubicBezTo>
                    <a:pt x="173" y="38"/>
                    <a:pt x="190" y="55"/>
                    <a:pt x="185" y="62"/>
                  </a:cubicBezTo>
                  <a:cubicBezTo>
                    <a:pt x="181" y="70"/>
                    <a:pt x="133" y="116"/>
                    <a:pt x="134" y="118"/>
                  </a:cubicBezTo>
                  <a:cubicBezTo>
                    <a:pt x="141" y="152"/>
                    <a:pt x="108" y="190"/>
                    <a:pt x="79" y="206"/>
                  </a:cubicBezTo>
                  <a:lnTo>
                    <a:pt x="30" y="18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24"/>
            <p:cNvSpPr>
              <a:spLocks noEditPoints="1"/>
            </p:cNvSpPr>
            <p:nvPr/>
          </p:nvSpPr>
          <p:spPr bwMode="auto">
            <a:xfrm>
              <a:off x="11377613" y="4394201"/>
              <a:ext cx="452438" cy="460375"/>
            </a:xfrm>
            <a:custGeom>
              <a:avLst/>
              <a:gdLst>
                <a:gd name="T0" fmla="*/ 0 w 120"/>
                <a:gd name="T1" fmla="*/ 1 h 122"/>
                <a:gd name="T2" fmla="*/ 10 w 120"/>
                <a:gd name="T3" fmla="*/ 2 h 122"/>
                <a:gd name="T4" fmla="*/ 19 w 120"/>
                <a:gd name="T5" fmla="*/ 84 h 122"/>
                <a:gd name="T6" fmla="*/ 26 w 120"/>
                <a:gd name="T7" fmla="*/ 84 h 122"/>
                <a:gd name="T8" fmla="*/ 16 w 120"/>
                <a:gd name="T9" fmla="*/ 90 h 122"/>
                <a:gd name="T10" fmla="*/ 3 w 120"/>
                <a:gd name="T11" fmla="*/ 14 h 122"/>
                <a:gd name="T12" fmla="*/ 0 w 120"/>
                <a:gd name="T13" fmla="*/ 1 h 122"/>
                <a:gd name="T14" fmla="*/ 58 w 120"/>
                <a:gd name="T15" fmla="*/ 0 h 122"/>
                <a:gd name="T16" fmla="*/ 70 w 120"/>
                <a:gd name="T17" fmla="*/ 10 h 122"/>
                <a:gd name="T18" fmla="*/ 47 w 120"/>
                <a:gd name="T19" fmla="*/ 91 h 122"/>
                <a:gd name="T20" fmla="*/ 51 w 120"/>
                <a:gd name="T21" fmla="*/ 91 h 122"/>
                <a:gd name="T22" fmla="*/ 42 w 120"/>
                <a:gd name="T23" fmla="*/ 94 h 122"/>
                <a:gd name="T24" fmla="*/ 60 w 120"/>
                <a:gd name="T25" fmla="*/ 17 h 122"/>
                <a:gd name="T26" fmla="*/ 58 w 120"/>
                <a:gd name="T27" fmla="*/ 0 h 122"/>
                <a:gd name="T28" fmla="*/ 115 w 120"/>
                <a:gd name="T29" fmla="*/ 46 h 122"/>
                <a:gd name="T30" fmla="*/ 107 w 120"/>
                <a:gd name="T31" fmla="*/ 59 h 122"/>
                <a:gd name="T32" fmla="*/ 61 w 120"/>
                <a:gd name="T33" fmla="*/ 114 h 122"/>
                <a:gd name="T34" fmla="*/ 68 w 120"/>
                <a:gd name="T35" fmla="*/ 122 h 122"/>
                <a:gd name="T36" fmla="*/ 67 w 120"/>
                <a:gd name="T37" fmla="*/ 114 h 122"/>
                <a:gd name="T38" fmla="*/ 118 w 120"/>
                <a:gd name="T39" fmla="*/ 58 h 122"/>
                <a:gd name="T40" fmla="*/ 115 w 120"/>
                <a:gd name="T41" fmla="*/ 4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2">
                  <a:moveTo>
                    <a:pt x="0" y="1"/>
                  </a:moveTo>
                  <a:cubicBezTo>
                    <a:pt x="4" y="1"/>
                    <a:pt x="9" y="1"/>
                    <a:pt x="10" y="2"/>
                  </a:cubicBezTo>
                  <a:cubicBezTo>
                    <a:pt x="13" y="5"/>
                    <a:pt x="16" y="83"/>
                    <a:pt x="19" y="84"/>
                  </a:cubicBezTo>
                  <a:cubicBezTo>
                    <a:pt x="22" y="85"/>
                    <a:pt x="26" y="84"/>
                    <a:pt x="26" y="84"/>
                  </a:cubicBezTo>
                  <a:cubicBezTo>
                    <a:pt x="26" y="84"/>
                    <a:pt x="20" y="91"/>
                    <a:pt x="16" y="90"/>
                  </a:cubicBezTo>
                  <a:cubicBezTo>
                    <a:pt x="12" y="88"/>
                    <a:pt x="7" y="33"/>
                    <a:pt x="3" y="14"/>
                  </a:cubicBezTo>
                  <a:cubicBezTo>
                    <a:pt x="2" y="8"/>
                    <a:pt x="1" y="3"/>
                    <a:pt x="0" y="1"/>
                  </a:cubicBezTo>
                  <a:close/>
                  <a:moveTo>
                    <a:pt x="58" y="0"/>
                  </a:moveTo>
                  <a:cubicBezTo>
                    <a:pt x="65" y="2"/>
                    <a:pt x="70" y="5"/>
                    <a:pt x="70" y="10"/>
                  </a:cubicBezTo>
                  <a:cubicBezTo>
                    <a:pt x="71" y="22"/>
                    <a:pt x="44" y="89"/>
                    <a:pt x="47" y="91"/>
                  </a:cubicBezTo>
                  <a:cubicBezTo>
                    <a:pt x="49" y="92"/>
                    <a:pt x="51" y="91"/>
                    <a:pt x="51" y="91"/>
                  </a:cubicBezTo>
                  <a:cubicBezTo>
                    <a:pt x="51" y="91"/>
                    <a:pt x="45" y="97"/>
                    <a:pt x="42" y="94"/>
                  </a:cubicBezTo>
                  <a:cubicBezTo>
                    <a:pt x="38" y="90"/>
                    <a:pt x="56" y="31"/>
                    <a:pt x="60" y="17"/>
                  </a:cubicBezTo>
                  <a:cubicBezTo>
                    <a:pt x="62" y="9"/>
                    <a:pt x="60" y="3"/>
                    <a:pt x="58" y="0"/>
                  </a:cubicBezTo>
                  <a:close/>
                  <a:moveTo>
                    <a:pt x="115" y="46"/>
                  </a:moveTo>
                  <a:cubicBezTo>
                    <a:pt x="114" y="49"/>
                    <a:pt x="112" y="54"/>
                    <a:pt x="107" y="59"/>
                  </a:cubicBezTo>
                  <a:cubicBezTo>
                    <a:pt x="97" y="69"/>
                    <a:pt x="60" y="112"/>
                    <a:pt x="61" y="114"/>
                  </a:cubicBezTo>
                  <a:cubicBezTo>
                    <a:pt x="61" y="115"/>
                    <a:pt x="65" y="119"/>
                    <a:pt x="68" y="122"/>
                  </a:cubicBezTo>
                  <a:cubicBezTo>
                    <a:pt x="68" y="119"/>
                    <a:pt x="67" y="117"/>
                    <a:pt x="67" y="114"/>
                  </a:cubicBezTo>
                  <a:cubicBezTo>
                    <a:pt x="66" y="112"/>
                    <a:pt x="114" y="66"/>
                    <a:pt x="118" y="58"/>
                  </a:cubicBezTo>
                  <a:cubicBezTo>
                    <a:pt x="120" y="55"/>
                    <a:pt x="119" y="51"/>
                    <a:pt x="115" y="4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425"/>
            <p:cNvSpPr/>
            <p:nvPr/>
          </p:nvSpPr>
          <p:spPr bwMode="auto">
            <a:xfrm>
              <a:off x="11144250" y="4800601"/>
              <a:ext cx="241300" cy="188913"/>
            </a:xfrm>
            <a:custGeom>
              <a:avLst/>
              <a:gdLst>
                <a:gd name="T0" fmla="*/ 0 w 64"/>
                <a:gd name="T1" fmla="*/ 26 h 50"/>
                <a:gd name="T2" fmla="*/ 22 w 64"/>
                <a:gd name="T3" fmla="*/ 25 h 50"/>
                <a:gd name="T4" fmla="*/ 31 w 64"/>
                <a:gd name="T5" fmla="*/ 39 h 50"/>
                <a:gd name="T6" fmla="*/ 51 w 64"/>
                <a:gd name="T7" fmla="*/ 28 h 50"/>
                <a:gd name="T8" fmla="*/ 37 w 64"/>
                <a:gd name="T9" fmla="*/ 11 h 50"/>
                <a:gd name="T10" fmla="*/ 20 w 64"/>
                <a:gd name="T11" fmla="*/ 20 h 50"/>
                <a:gd name="T12" fmla="*/ 5 w 64"/>
                <a:gd name="T13" fmla="*/ 20 h 50"/>
                <a:gd name="T14" fmla="*/ 20 w 64"/>
                <a:gd name="T15" fmla="*/ 15 h 50"/>
                <a:gd name="T16" fmla="*/ 47 w 64"/>
                <a:gd name="T17" fmla="*/ 8 h 50"/>
                <a:gd name="T18" fmla="*/ 51 w 64"/>
                <a:gd name="T19" fmla="*/ 43 h 50"/>
                <a:gd name="T20" fmla="*/ 19 w 64"/>
                <a:gd name="T21" fmla="*/ 38 h 50"/>
                <a:gd name="T22" fmla="*/ 9 w 64"/>
                <a:gd name="T23" fmla="*/ 28 h 50"/>
                <a:gd name="T24" fmla="*/ 0 w 64"/>
                <a:gd name="T2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50">
                  <a:moveTo>
                    <a:pt x="0" y="26"/>
                  </a:moveTo>
                  <a:cubicBezTo>
                    <a:pt x="0" y="26"/>
                    <a:pt x="19" y="22"/>
                    <a:pt x="22" y="25"/>
                  </a:cubicBezTo>
                  <a:cubicBezTo>
                    <a:pt x="25" y="28"/>
                    <a:pt x="22" y="38"/>
                    <a:pt x="31" y="39"/>
                  </a:cubicBezTo>
                  <a:cubicBezTo>
                    <a:pt x="39" y="40"/>
                    <a:pt x="48" y="39"/>
                    <a:pt x="51" y="28"/>
                  </a:cubicBezTo>
                  <a:cubicBezTo>
                    <a:pt x="53" y="18"/>
                    <a:pt x="45" y="12"/>
                    <a:pt x="37" y="11"/>
                  </a:cubicBezTo>
                  <a:cubicBezTo>
                    <a:pt x="30" y="10"/>
                    <a:pt x="25" y="20"/>
                    <a:pt x="20" y="20"/>
                  </a:cubicBezTo>
                  <a:cubicBezTo>
                    <a:pt x="17" y="21"/>
                    <a:pt x="10" y="21"/>
                    <a:pt x="5" y="20"/>
                  </a:cubicBezTo>
                  <a:cubicBezTo>
                    <a:pt x="5" y="20"/>
                    <a:pt x="17" y="18"/>
                    <a:pt x="20" y="15"/>
                  </a:cubicBezTo>
                  <a:cubicBezTo>
                    <a:pt x="23" y="12"/>
                    <a:pt x="39" y="0"/>
                    <a:pt x="47" y="8"/>
                  </a:cubicBezTo>
                  <a:cubicBezTo>
                    <a:pt x="56" y="15"/>
                    <a:pt x="64" y="36"/>
                    <a:pt x="51" y="43"/>
                  </a:cubicBezTo>
                  <a:cubicBezTo>
                    <a:pt x="39" y="50"/>
                    <a:pt x="24" y="47"/>
                    <a:pt x="19" y="38"/>
                  </a:cubicBezTo>
                  <a:cubicBezTo>
                    <a:pt x="14" y="30"/>
                    <a:pt x="14" y="30"/>
                    <a:pt x="9" y="28"/>
                  </a:cubicBezTo>
                  <a:cubicBezTo>
                    <a:pt x="3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426"/>
            <p:cNvSpPr/>
            <p:nvPr/>
          </p:nvSpPr>
          <p:spPr bwMode="auto">
            <a:xfrm>
              <a:off x="10823575" y="4481513"/>
              <a:ext cx="263525" cy="288925"/>
            </a:xfrm>
            <a:custGeom>
              <a:avLst/>
              <a:gdLst>
                <a:gd name="T0" fmla="*/ 53 w 70"/>
                <a:gd name="T1" fmla="*/ 9 h 77"/>
                <a:gd name="T2" fmla="*/ 38 w 70"/>
                <a:gd name="T3" fmla="*/ 4 h 77"/>
                <a:gd name="T4" fmla="*/ 11 w 70"/>
                <a:gd name="T5" fmla="*/ 18 h 77"/>
                <a:gd name="T6" fmla="*/ 3 w 70"/>
                <a:gd name="T7" fmla="*/ 41 h 77"/>
                <a:gd name="T8" fmla="*/ 17 w 70"/>
                <a:gd name="T9" fmla="*/ 68 h 77"/>
                <a:gd name="T10" fmla="*/ 32 w 70"/>
                <a:gd name="T11" fmla="*/ 73 h 77"/>
                <a:gd name="T12" fmla="*/ 59 w 70"/>
                <a:gd name="T13" fmla="*/ 59 h 77"/>
                <a:gd name="T14" fmla="*/ 67 w 70"/>
                <a:gd name="T15" fmla="*/ 36 h 77"/>
                <a:gd name="T16" fmla="*/ 53 w 70"/>
                <a:gd name="T1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7">
                  <a:moveTo>
                    <a:pt x="53" y="9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27" y="0"/>
                    <a:pt x="15" y="6"/>
                    <a:pt x="11" y="1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0" y="52"/>
                    <a:pt x="6" y="64"/>
                    <a:pt x="17" y="68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43" y="77"/>
                    <a:pt x="55" y="70"/>
                    <a:pt x="59" y="59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70" y="25"/>
                    <a:pt x="64" y="12"/>
                    <a:pt x="53" y="9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427"/>
            <p:cNvSpPr/>
            <p:nvPr/>
          </p:nvSpPr>
          <p:spPr bwMode="auto">
            <a:xfrm>
              <a:off x="10856913" y="4506913"/>
              <a:ext cx="196850" cy="211138"/>
            </a:xfrm>
            <a:custGeom>
              <a:avLst/>
              <a:gdLst>
                <a:gd name="T0" fmla="*/ 39 w 52"/>
                <a:gd name="T1" fmla="*/ 6 h 56"/>
                <a:gd name="T2" fmla="*/ 29 w 52"/>
                <a:gd name="T3" fmla="*/ 3 h 56"/>
                <a:gd name="T4" fmla="*/ 9 w 52"/>
                <a:gd name="T5" fmla="*/ 13 h 56"/>
                <a:gd name="T6" fmla="*/ 3 w 52"/>
                <a:gd name="T7" fmla="*/ 30 h 56"/>
                <a:gd name="T8" fmla="*/ 13 w 52"/>
                <a:gd name="T9" fmla="*/ 50 h 56"/>
                <a:gd name="T10" fmla="*/ 24 w 52"/>
                <a:gd name="T11" fmla="*/ 54 h 56"/>
                <a:gd name="T12" fmla="*/ 44 w 52"/>
                <a:gd name="T13" fmla="*/ 43 h 56"/>
                <a:gd name="T14" fmla="*/ 49 w 52"/>
                <a:gd name="T15" fmla="*/ 26 h 56"/>
                <a:gd name="T16" fmla="*/ 39 w 52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6">
                  <a:moveTo>
                    <a:pt x="39" y="6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0" y="0"/>
                    <a:pt x="11" y="5"/>
                    <a:pt x="9" y="13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8"/>
                    <a:pt x="5" y="47"/>
                    <a:pt x="13" y="50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2" y="56"/>
                    <a:pt x="41" y="52"/>
                    <a:pt x="44" y="4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2" y="18"/>
                    <a:pt x="48" y="9"/>
                    <a:pt x="39" y="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428"/>
            <p:cNvSpPr/>
            <p:nvPr/>
          </p:nvSpPr>
          <p:spPr bwMode="auto">
            <a:xfrm>
              <a:off x="9883775" y="4432301"/>
              <a:ext cx="252413" cy="279400"/>
            </a:xfrm>
            <a:custGeom>
              <a:avLst/>
              <a:gdLst>
                <a:gd name="T0" fmla="*/ 19 w 67"/>
                <a:gd name="T1" fmla="*/ 5 h 74"/>
                <a:gd name="T2" fmla="*/ 34 w 67"/>
                <a:gd name="T3" fmla="*/ 2 h 74"/>
                <a:gd name="T4" fmla="*/ 60 w 67"/>
                <a:gd name="T5" fmla="*/ 19 h 74"/>
                <a:gd name="T6" fmla="*/ 64 w 67"/>
                <a:gd name="T7" fmla="*/ 43 h 74"/>
                <a:gd name="T8" fmla="*/ 47 w 67"/>
                <a:gd name="T9" fmla="*/ 68 h 74"/>
                <a:gd name="T10" fmla="*/ 32 w 67"/>
                <a:gd name="T11" fmla="*/ 71 h 74"/>
                <a:gd name="T12" fmla="*/ 7 w 67"/>
                <a:gd name="T13" fmla="*/ 54 h 74"/>
                <a:gd name="T14" fmla="*/ 2 w 67"/>
                <a:gd name="T15" fmla="*/ 30 h 74"/>
                <a:gd name="T16" fmla="*/ 19 w 67"/>
                <a:gd name="T17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74">
                  <a:moveTo>
                    <a:pt x="19" y="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46" y="0"/>
                    <a:pt x="57" y="7"/>
                    <a:pt x="60" y="19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54"/>
                    <a:pt x="59" y="66"/>
                    <a:pt x="47" y="68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21" y="74"/>
                    <a:pt x="9" y="66"/>
                    <a:pt x="7" y="54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19"/>
                    <a:pt x="7" y="7"/>
                    <a:pt x="19" y="5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429"/>
            <p:cNvSpPr/>
            <p:nvPr/>
          </p:nvSpPr>
          <p:spPr bwMode="auto">
            <a:xfrm>
              <a:off x="9918700" y="4454526"/>
              <a:ext cx="184150" cy="207963"/>
            </a:xfrm>
            <a:custGeom>
              <a:avLst/>
              <a:gdLst>
                <a:gd name="T0" fmla="*/ 14 w 49"/>
                <a:gd name="T1" fmla="*/ 4 h 55"/>
                <a:gd name="T2" fmla="*/ 25 w 49"/>
                <a:gd name="T3" fmla="*/ 2 h 55"/>
                <a:gd name="T4" fmla="*/ 44 w 49"/>
                <a:gd name="T5" fmla="*/ 14 h 55"/>
                <a:gd name="T6" fmla="*/ 47 w 49"/>
                <a:gd name="T7" fmla="*/ 32 h 55"/>
                <a:gd name="T8" fmla="*/ 35 w 49"/>
                <a:gd name="T9" fmla="*/ 51 h 55"/>
                <a:gd name="T10" fmla="*/ 24 w 49"/>
                <a:gd name="T11" fmla="*/ 53 h 55"/>
                <a:gd name="T12" fmla="*/ 5 w 49"/>
                <a:gd name="T13" fmla="*/ 40 h 55"/>
                <a:gd name="T14" fmla="*/ 1 w 49"/>
                <a:gd name="T15" fmla="*/ 23 h 55"/>
                <a:gd name="T16" fmla="*/ 14 w 49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5">
                  <a:moveTo>
                    <a:pt x="14" y="4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33" y="0"/>
                    <a:pt x="42" y="6"/>
                    <a:pt x="44" y="1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40"/>
                    <a:pt x="43" y="49"/>
                    <a:pt x="35" y="51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15" y="55"/>
                    <a:pt x="7" y="49"/>
                    <a:pt x="5" y="4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4"/>
                    <a:pt x="5" y="6"/>
                    <a:pt x="14" y="4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430"/>
            <p:cNvSpPr>
              <a:spLocks noChangeArrowheads="1"/>
            </p:cNvSpPr>
            <p:nvPr/>
          </p:nvSpPr>
          <p:spPr bwMode="auto">
            <a:xfrm>
              <a:off x="10250488" y="5132388"/>
              <a:ext cx="403225" cy="573088"/>
            </a:xfrm>
            <a:prstGeom prst="rect">
              <a:avLst/>
            </a:pr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431"/>
            <p:cNvSpPr/>
            <p:nvPr/>
          </p:nvSpPr>
          <p:spPr bwMode="auto">
            <a:xfrm>
              <a:off x="10687050" y="5053013"/>
              <a:ext cx="830263" cy="388938"/>
            </a:xfrm>
            <a:custGeom>
              <a:avLst/>
              <a:gdLst>
                <a:gd name="T0" fmla="*/ 0 w 220"/>
                <a:gd name="T1" fmla="*/ 15 h 103"/>
                <a:gd name="T2" fmla="*/ 88 w 220"/>
                <a:gd name="T3" fmla="*/ 62 h 103"/>
                <a:gd name="T4" fmla="*/ 131 w 220"/>
                <a:gd name="T5" fmla="*/ 0 h 103"/>
                <a:gd name="T6" fmla="*/ 220 w 220"/>
                <a:gd name="T7" fmla="*/ 21 h 103"/>
                <a:gd name="T8" fmla="*/ 102 w 220"/>
                <a:gd name="T9" fmla="*/ 102 h 103"/>
                <a:gd name="T10" fmla="*/ 1 w 220"/>
                <a:gd name="T11" fmla="*/ 66 h 103"/>
                <a:gd name="T12" fmla="*/ 0 w 220"/>
                <a:gd name="T13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03">
                  <a:moveTo>
                    <a:pt x="0" y="15"/>
                  </a:moveTo>
                  <a:cubicBezTo>
                    <a:pt x="0" y="15"/>
                    <a:pt x="75" y="65"/>
                    <a:pt x="88" y="62"/>
                  </a:cubicBezTo>
                  <a:cubicBezTo>
                    <a:pt x="101" y="59"/>
                    <a:pt x="125" y="15"/>
                    <a:pt x="131" y="0"/>
                  </a:cubicBezTo>
                  <a:cubicBezTo>
                    <a:pt x="164" y="18"/>
                    <a:pt x="220" y="21"/>
                    <a:pt x="220" y="21"/>
                  </a:cubicBezTo>
                  <a:cubicBezTo>
                    <a:pt x="220" y="21"/>
                    <a:pt x="120" y="102"/>
                    <a:pt x="102" y="102"/>
                  </a:cubicBezTo>
                  <a:cubicBezTo>
                    <a:pt x="84" y="103"/>
                    <a:pt x="1" y="66"/>
                    <a:pt x="1" y="66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432"/>
            <p:cNvSpPr>
              <a:spLocks noChangeArrowheads="1"/>
            </p:cNvSpPr>
            <p:nvPr/>
          </p:nvSpPr>
          <p:spPr bwMode="auto">
            <a:xfrm>
              <a:off x="10261600" y="5664201"/>
              <a:ext cx="384175" cy="153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433"/>
            <p:cNvSpPr>
              <a:spLocks noChangeArrowheads="1"/>
            </p:cNvSpPr>
            <p:nvPr/>
          </p:nvSpPr>
          <p:spPr bwMode="auto">
            <a:xfrm>
              <a:off x="10302875" y="4956176"/>
              <a:ext cx="331788" cy="214313"/>
            </a:xfrm>
            <a:prstGeom prst="rect">
              <a:avLst/>
            </a:pr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434"/>
            <p:cNvSpPr/>
            <p:nvPr/>
          </p:nvSpPr>
          <p:spPr bwMode="auto">
            <a:xfrm>
              <a:off x="10075863" y="5049838"/>
              <a:ext cx="287338" cy="711200"/>
            </a:xfrm>
            <a:custGeom>
              <a:avLst/>
              <a:gdLst>
                <a:gd name="T0" fmla="*/ 73 w 76"/>
                <a:gd name="T1" fmla="*/ 3 h 189"/>
                <a:gd name="T2" fmla="*/ 63 w 76"/>
                <a:gd name="T3" fmla="*/ 189 h 189"/>
                <a:gd name="T4" fmla="*/ 0 w 76"/>
                <a:gd name="T5" fmla="*/ 174 h 189"/>
                <a:gd name="T6" fmla="*/ 40 w 76"/>
                <a:gd name="T7" fmla="*/ 9 h 189"/>
                <a:gd name="T8" fmla="*/ 73 w 76"/>
                <a:gd name="T9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3" y="3"/>
                  </a:moveTo>
                  <a:cubicBezTo>
                    <a:pt x="76" y="73"/>
                    <a:pt x="72" y="145"/>
                    <a:pt x="63" y="189"/>
                  </a:cubicBezTo>
                  <a:cubicBezTo>
                    <a:pt x="42" y="184"/>
                    <a:pt x="21" y="179"/>
                    <a:pt x="0" y="174"/>
                  </a:cubicBezTo>
                  <a:cubicBezTo>
                    <a:pt x="19" y="128"/>
                    <a:pt x="34" y="75"/>
                    <a:pt x="40" y="9"/>
                  </a:cubicBezTo>
                  <a:cubicBezTo>
                    <a:pt x="48" y="7"/>
                    <a:pt x="62" y="0"/>
                    <a:pt x="7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435"/>
            <p:cNvSpPr/>
            <p:nvPr/>
          </p:nvSpPr>
          <p:spPr bwMode="auto">
            <a:xfrm>
              <a:off x="10571163" y="5060951"/>
              <a:ext cx="282575" cy="700088"/>
            </a:xfrm>
            <a:custGeom>
              <a:avLst/>
              <a:gdLst>
                <a:gd name="T0" fmla="*/ 3 w 75"/>
                <a:gd name="T1" fmla="*/ 3 h 186"/>
                <a:gd name="T2" fmla="*/ 12 w 75"/>
                <a:gd name="T3" fmla="*/ 186 h 186"/>
                <a:gd name="T4" fmla="*/ 75 w 75"/>
                <a:gd name="T5" fmla="*/ 171 h 186"/>
                <a:gd name="T6" fmla="*/ 35 w 75"/>
                <a:gd name="T7" fmla="*/ 6 h 186"/>
                <a:gd name="T8" fmla="*/ 3 w 75"/>
                <a:gd name="T9" fmla="*/ 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86">
                  <a:moveTo>
                    <a:pt x="3" y="3"/>
                  </a:moveTo>
                  <a:cubicBezTo>
                    <a:pt x="0" y="73"/>
                    <a:pt x="3" y="142"/>
                    <a:pt x="12" y="186"/>
                  </a:cubicBezTo>
                  <a:cubicBezTo>
                    <a:pt x="33" y="181"/>
                    <a:pt x="54" y="176"/>
                    <a:pt x="75" y="171"/>
                  </a:cubicBezTo>
                  <a:cubicBezTo>
                    <a:pt x="56" y="125"/>
                    <a:pt x="41" y="72"/>
                    <a:pt x="35" y="6"/>
                  </a:cubicBezTo>
                  <a:cubicBezTo>
                    <a:pt x="24" y="6"/>
                    <a:pt x="14" y="0"/>
                    <a:pt x="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436"/>
            <p:cNvSpPr/>
            <p:nvPr/>
          </p:nvSpPr>
          <p:spPr bwMode="auto">
            <a:xfrm>
              <a:off x="10396538" y="5140326"/>
              <a:ext cx="147638" cy="452438"/>
            </a:xfrm>
            <a:custGeom>
              <a:avLst/>
              <a:gdLst>
                <a:gd name="T0" fmla="*/ 29 w 93"/>
                <a:gd name="T1" fmla="*/ 0 h 285"/>
                <a:gd name="T2" fmla="*/ 5 w 93"/>
                <a:gd name="T3" fmla="*/ 47 h 285"/>
                <a:gd name="T4" fmla="*/ 29 w 93"/>
                <a:gd name="T5" fmla="*/ 73 h 285"/>
                <a:gd name="T6" fmla="*/ 0 w 93"/>
                <a:gd name="T7" fmla="*/ 237 h 285"/>
                <a:gd name="T8" fmla="*/ 45 w 93"/>
                <a:gd name="T9" fmla="*/ 282 h 285"/>
                <a:gd name="T10" fmla="*/ 45 w 93"/>
                <a:gd name="T11" fmla="*/ 285 h 285"/>
                <a:gd name="T12" fmla="*/ 45 w 93"/>
                <a:gd name="T13" fmla="*/ 282 h 285"/>
                <a:gd name="T14" fmla="*/ 48 w 93"/>
                <a:gd name="T15" fmla="*/ 285 h 285"/>
                <a:gd name="T16" fmla="*/ 48 w 93"/>
                <a:gd name="T17" fmla="*/ 282 h 285"/>
                <a:gd name="T18" fmla="*/ 93 w 93"/>
                <a:gd name="T19" fmla="*/ 237 h 285"/>
                <a:gd name="T20" fmla="*/ 64 w 93"/>
                <a:gd name="T21" fmla="*/ 73 h 285"/>
                <a:gd name="T22" fmla="*/ 88 w 93"/>
                <a:gd name="T23" fmla="*/ 47 h 285"/>
                <a:gd name="T24" fmla="*/ 64 w 93"/>
                <a:gd name="T25" fmla="*/ 0 h 285"/>
                <a:gd name="T26" fmla="*/ 45 w 93"/>
                <a:gd name="T27" fmla="*/ 2 h 285"/>
                <a:gd name="T28" fmla="*/ 29 w 93"/>
                <a:gd name="T2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5">
                  <a:moveTo>
                    <a:pt x="29" y="0"/>
                  </a:moveTo>
                  <a:lnTo>
                    <a:pt x="5" y="47"/>
                  </a:lnTo>
                  <a:lnTo>
                    <a:pt x="29" y="73"/>
                  </a:lnTo>
                  <a:lnTo>
                    <a:pt x="0" y="237"/>
                  </a:lnTo>
                  <a:lnTo>
                    <a:pt x="45" y="282"/>
                  </a:lnTo>
                  <a:lnTo>
                    <a:pt x="45" y="285"/>
                  </a:lnTo>
                  <a:lnTo>
                    <a:pt x="45" y="282"/>
                  </a:lnTo>
                  <a:lnTo>
                    <a:pt x="48" y="285"/>
                  </a:lnTo>
                  <a:lnTo>
                    <a:pt x="48" y="282"/>
                  </a:lnTo>
                  <a:lnTo>
                    <a:pt x="93" y="237"/>
                  </a:lnTo>
                  <a:lnTo>
                    <a:pt x="64" y="73"/>
                  </a:lnTo>
                  <a:lnTo>
                    <a:pt x="88" y="47"/>
                  </a:lnTo>
                  <a:lnTo>
                    <a:pt x="64" y="0"/>
                  </a:lnTo>
                  <a:lnTo>
                    <a:pt x="45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437"/>
            <p:cNvSpPr/>
            <p:nvPr/>
          </p:nvSpPr>
          <p:spPr bwMode="auto">
            <a:xfrm>
              <a:off x="10464800" y="4992688"/>
              <a:ext cx="211138" cy="241300"/>
            </a:xfrm>
            <a:custGeom>
              <a:avLst/>
              <a:gdLst>
                <a:gd name="T0" fmla="*/ 46 w 56"/>
                <a:gd name="T1" fmla="*/ 0 h 64"/>
                <a:gd name="T2" fmla="*/ 0 w 56"/>
                <a:gd name="T3" fmla="*/ 40 h 64"/>
                <a:gd name="T4" fmla="*/ 18 w 56"/>
                <a:gd name="T5" fmla="*/ 63 h 64"/>
                <a:gd name="T6" fmla="*/ 56 w 56"/>
                <a:gd name="T7" fmla="*/ 9 h 64"/>
                <a:gd name="T8" fmla="*/ 46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46" y="0"/>
                  </a:moveTo>
                  <a:cubicBezTo>
                    <a:pt x="31" y="12"/>
                    <a:pt x="18" y="33"/>
                    <a:pt x="0" y="4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0" y="64"/>
                    <a:pt x="50" y="41"/>
                    <a:pt x="56" y="9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438"/>
            <p:cNvSpPr/>
            <p:nvPr/>
          </p:nvSpPr>
          <p:spPr bwMode="auto">
            <a:xfrm>
              <a:off x="9966325" y="5656263"/>
              <a:ext cx="144463" cy="115888"/>
            </a:xfrm>
            <a:custGeom>
              <a:avLst/>
              <a:gdLst>
                <a:gd name="T0" fmla="*/ 31 w 38"/>
                <a:gd name="T1" fmla="*/ 31 h 31"/>
                <a:gd name="T2" fmla="*/ 21 w 38"/>
                <a:gd name="T3" fmla="*/ 13 h 31"/>
                <a:gd name="T4" fmla="*/ 0 w 38"/>
                <a:gd name="T5" fmla="*/ 7 h 31"/>
                <a:gd name="T6" fmla="*/ 0 w 38"/>
                <a:gd name="T7" fmla="*/ 0 h 31"/>
                <a:gd name="T8" fmla="*/ 26 w 38"/>
                <a:gd name="T9" fmla="*/ 8 h 31"/>
                <a:gd name="T10" fmla="*/ 38 w 38"/>
                <a:gd name="T11" fmla="*/ 31 h 31"/>
                <a:gd name="T12" fmla="*/ 31 w 38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31" y="31"/>
                  </a:moveTo>
                  <a:cubicBezTo>
                    <a:pt x="30" y="24"/>
                    <a:pt x="27" y="18"/>
                    <a:pt x="21" y="13"/>
                  </a:cubicBezTo>
                  <a:cubicBezTo>
                    <a:pt x="16" y="9"/>
                    <a:pt x="9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9" y="3"/>
                    <a:pt x="26" y="8"/>
                  </a:cubicBezTo>
                  <a:cubicBezTo>
                    <a:pt x="33" y="14"/>
                    <a:pt x="37" y="22"/>
                    <a:pt x="38" y="31"/>
                  </a:cubicBez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439"/>
            <p:cNvSpPr/>
            <p:nvPr/>
          </p:nvSpPr>
          <p:spPr bwMode="auto">
            <a:xfrm>
              <a:off x="9872663" y="5508626"/>
              <a:ext cx="180975" cy="257175"/>
            </a:xfrm>
            <a:custGeom>
              <a:avLst/>
              <a:gdLst>
                <a:gd name="T0" fmla="*/ 11 w 48"/>
                <a:gd name="T1" fmla="*/ 0 h 68"/>
                <a:gd name="T2" fmla="*/ 2 w 48"/>
                <a:gd name="T3" fmla="*/ 50 h 68"/>
                <a:gd name="T4" fmla="*/ 24 w 48"/>
                <a:gd name="T5" fmla="*/ 67 h 68"/>
                <a:gd name="T6" fmla="*/ 43 w 48"/>
                <a:gd name="T7" fmla="*/ 58 h 68"/>
                <a:gd name="T8" fmla="*/ 28 w 48"/>
                <a:gd name="T9" fmla="*/ 44 h 68"/>
                <a:gd name="T10" fmla="*/ 35 w 48"/>
                <a:gd name="T11" fmla="*/ 37 h 68"/>
                <a:gd name="T12" fmla="*/ 39 w 48"/>
                <a:gd name="T13" fmla="*/ 49 h 68"/>
                <a:gd name="T14" fmla="*/ 46 w 48"/>
                <a:gd name="T15" fmla="*/ 47 h 68"/>
                <a:gd name="T16" fmla="*/ 43 w 48"/>
                <a:gd name="T17" fmla="*/ 26 h 68"/>
                <a:gd name="T18" fmla="*/ 37 w 48"/>
                <a:gd name="T19" fmla="*/ 0 h 68"/>
                <a:gd name="T20" fmla="*/ 11 w 4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68">
                  <a:moveTo>
                    <a:pt x="11" y="0"/>
                  </a:moveTo>
                  <a:cubicBezTo>
                    <a:pt x="11" y="0"/>
                    <a:pt x="0" y="40"/>
                    <a:pt x="2" y="50"/>
                  </a:cubicBezTo>
                  <a:cubicBezTo>
                    <a:pt x="5" y="61"/>
                    <a:pt x="18" y="65"/>
                    <a:pt x="24" y="67"/>
                  </a:cubicBezTo>
                  <a:cubicBezTo>
                    <a:pt x="30" y="68"/>
                    <a:pt x="43" y="58"/>
                    <a:pt x="43" y="58"/>
                  </a:cubicBezTo>
                  <a:cubicBezTo>
                    <a:pt x="43" y="58"/>
                    <a:pt x="28" y="47"/>
                    <a:pt x="28" y="44"/>
                  </a:cubicBezTo>
                  <a:cubicBezTo>
                    <a:pt x="29" y="41"/>
                    <a:pt x="34" y="36"/>
                    <a:pt x="35" y="37"/>
                  </a:cubicBezTo>
                  <a:cubicBezTo>
                    <a:pt x="37" y="39"/>
                    <a:pt x="39" y="49"/>
                    <a:pt x="39" y="49"/>
                  </a:cubicBezTo>
                  <a:cubicBezTo>
                    <a:pt x="39" y="49"/>
                    <a:pt x="43" y="53"/>
                    <a:pt x="46" y="47"/>
                  </a:cubicBezTo>
                  <a:cubicBezTo>
                    <a:pt x="48" y="42"/>
                    <a:pt x="43" y="26"/>
                    <a:pt x="43" y="26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440"/>
            <p:cNvSpPr/>
            <p:nvPr/>
          </p:nvSpPr>
          <p:spPr bwMode="auto">
            <a:xfrm>
              <a:off x="9918700" y="5607051"/>
              <a:ext cx="115888" cy="139700"/>
            </a:xfrm>
            <a:custGeom>
              <a:avLst/>
              <a:gdLst>
                <a:gd name="T0" fmla="*/ 24 w 31"/>
                <a:gd name="T1" fmla="*/ 37 h 37"/>
                <a:gd name="T2" fmla="*/ 31 w 31"/>
                <a:gd name="T3" fmla="*/ 32 h 37"/>
                <a:gd name="T4" fmla="*/ 16 w 31"/>
                <a:gd name="T5" fmla="*/ 18 h 37"/>
                <a:gd name="T6" fmla="*/ 23 w 31"/>
                <a:gd name="T7" fmla="*/ 11 h 37"/>
                <a:gd name="T8" fmla="*/ 9 w 31"/>
                <a:gd name="T9" fmla="*/ 0 h 37"/>
                <a:gd name="T10" fmla="*/ 2 w 31"/>
                <a:gd name="T11" fmla="*/ 21 h 37"/>
                <a:gd name="T12" fmla="*/ 24 w 31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7">
                  <a:moveTo>
                    <a:pt x="24" y="37"/>
                  </a:moveTo>
                  <a:cubicBezTo>
                    <a:pt x="28" y="34"/>
                    <a:pt x="31" y="32"/>
                    <a:pt x="31" y="32"/>
                  </a:cubicBezTo>
                  <a:cubicBezTo>
                    <a:pt x="31" y="32"/>
                    <a:pt x="16" y="21"/>
                    <a:pt x="16" y="18"/>
                  </a:cubicBezTo>
                  <a:cubicBezTo>
                    <a:pt x="17" y="15"/>
                    <a:pt x="22" y="10"/>
                    <a:pt x="23" y="11"/>
                  </a:cubicBezTo>
                  <a:cubicBezTo>
                    <a:pt x="23" y="11"/>
                    <a:pt x="13" y="0"/>
                    <a:pt x="9" y="0"/>
                  </a:cubicBezTo>
                  <a:cubicBezTo>
                    <a:pt x="6" y="0"/>
                    <a:pt x="0" y="14"/>
                    <a:pt x="2" y="21"/>
                  </a:cubicBezTo>
                  <a:cubicBezTo>
                    <a:pt x="4" y="26"/>
                    <a:pt x="16" y="33"/>
                    <a:pt x="24" y="37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441"/>
            <p:cNvSpPr/>
            <p:nvPr/>
          </p:nvSpPr>
          <p:spPr bwMode="auto">
            <a:xfrm>
              <a:off x="9894888" y="5656263"/>
              <a:ext cx="101600" cy="150813"/>
            </a:xfrm>
            <a:custGeom>
              <a:avLst/>
              <a:gdLst>
                <a:gd name="T0" fmla="*/ 1 w 27"/>
                <a:gd name="T1" fmla="*/ 40 h 40"/>
                <a:gd name="T2" fmla="*/ 3 w 27"/>
                <a:gd name="T3" fmla="*/ 13 h 40"/>
                <a:gd name="T4" fmla="*/ 27 w 27"/>
                <a:gd name="T5" fmla="*/ 1 h 40"/>
                <a:gd name="T6" fmla="*/ 26 w 27"/>
                <a:gd name="T7" fmla="*/ 7 h 40"/>
                <a:gd name="T8" fmla="*/ 10 w 27"/>
                <a:gd name="T9" fmla="*/ 16 h 40"/>
                <a:gd name="T10" fmla="*/ 8 w 27"/>
                <a:gd name="T11" fmla="*/ 39 h 40"/>
                <a:gd name="T12" fmla="*/ 1 w 27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0">
                  <a:moveTo>
                    <a:pt x="1" y="40"/>
                  </a:moveTo>
                  <a:cubicBezTo>
                    <a:pt x="0" y="30"/>
                    <a:pt x="0" y="20"/>
                    <a:pt x="3" y="13"/>
                  </a:cubicBezTo>
                  <a:cubicBezTo>
                    <a:pt x="7" y="5"/>
                    <a:pt x="14" y="0"/>
                    <a:pt x="27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7" y="7"/>
                    <a:pt x="12" y="10"/>
                    <a:pt x="10" y="16"/>
                  </a:cubicBezTo>
                  <a:cubicBezTo>
                    <a:pt x="7" y="22"/>
                    <a:pt x="7" y="31"/>
                    <a:pt x="8" y="39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442"/>
            <p:cNvSpPr/>
            <p:nvPr/>
          </p:nvSpPr>
          <p:spPr bwMode="auto">
            <a:xfrm>
              <a:off x="10220325" y="6202363"/>
              <a:ext cx="214313" cy="146050"/>
            </a:xfrm>
            <a:custGeom>
              <a:avLst/>
              <a:gdLst>
                <a:gd name="T0" fmla="*/ 52 w 57"/>
                <a:gd name="T1" fmla="*/ 1 h 39"/>
                <a:gd name="T2" fmla="*/ 57 w 57"/>
                <a:gd name="T3" fmla="*/ 20 h 39"/>
                <a:gd name="T4" fmla="*/ 7 w 57"/>
                <a:gd name="T5" fmla="*/ 39 h 39"/>
                <a:gd name="T6" fmla="*/ 39 w 57"/>
                <a:gd name="T7" fmla="*/ 15 h 39"/>
                <a:gd name="T8" fmla="*/ 33 w 57"/>
                <a:gd name="T9" fmla="*/ 0 h 39"/>
                <a:gd name="T10" fmla="*/ 52 w 57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9">
                  <a:moveTo>
                    <a:pt x="52" y="1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0" y="30"/>
                    <a:pt x="24" y="38"/>
                    <a:pt x="7" y="39"/>
                  </a:cubicBezTo>
                  <a:cubicBezTo>
                    <a:pt x="0" y="29"/>
                    <a:pt x="23" y="19"/>
                    <a:pt x="39" y="15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443"/>
            <p:cNvSpPr/>
            <p:nvPr/>
          </p:nvSpPr>
          <p:spPr bwMode="auto">
            <a:xfrm>
              <a:off x="10480675" y="6183313"/>
              <a:ext cx="198438" cy="112713"/>
            </a:xfrm>
            <a:custGeom>
              <a:avLst/>
              <a:gdLst>
                <a:gd name="T0" fmla="*/ 21 w 53"/>
                <a:gd name="T1" fmla="*/ 2 h 30"/>
                <a:gd name="T2" fmla="*/ 19 w 53"/>
                <a:gd name="T3" fmla="*/ 12 h 30"/>
                <a:gd name="T4" fmla="*/ 53 w 53"/>
                <a:gd name="T5" fmla="*/ 30 h 30"/>
                <a:gd name="T6" fmla="*/ 0 w 53"/>
                <a:gd name="T7" fmla="*/ 27 h 30"/>
                <a:gd name="T8" fmla="*/ 0 w 53"/>
                <a:gd name="T9" fmla="*/ 8 h 30"/>
                <a:gd name="T10" fmla="*/ 13 w 53"/>
                <a:gd name="T11" fmla="*/ 0 h 30"/>
                <a:gd name="T12" fmla="*/ 21 w 53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0">
                  <a:moveTo>
                    <a:pt x="21" y="2"/>
                  </a:moveTo>
                  <a:cubicBezTo>
                    <a:pt x="21" y="2"/>
                    <a:pt x="18" y="11"/>
                    <a:pt x="19" y="12"/>
                  </a:cubicBezTo>
                  <a:cubicBezTo>
                    <a:pt x="22" y="14"/>
                    <a:pt x="52" y="18"/>
                    <a:pt x="53" y="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444"/>
            <p:cNvSpPr/>
            <p:nvPr/>
          </p:nvSpPr>
          <p:spPr bwMode="auto">
            <a:xfrm>
              <a:off x="10261600" y="5791201"/>
              <a:ext cx="173038" cy="430213"/>
            </a:xfrm>
            <a:custGeom>
              <a:avLst/>
              <a:gdLst>
                <a:gd name="T0" fmla="*/ 0 w 46"/>
                <a:gd name="T1" fmla="*/ 4 h 114"/>
                <a:gd name="T2" fmla="*/ 20 w 46"/>
                <a:gd name="T3" fmla="*/ 114 h 114"/>
                <a:gd name="T4" fmla="*/ 46 w 46"/>
                <a:gd name="T5" fmla="*/ 114 h 114"/>
                <a:gd name="T6" fmla="*/ 42 w 46"/>
                <a:gd name="T7" fmla="*/ 0 h 114"/>
                <a:gd name="T8" fmla="*/ 0 w 46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4">
                  <a:moveTo>
                    <a:pt x="0" y="4"/>
                  </a:moveTo>
                  <a:cubicBezTo>
                    <a:pt x="6" y="39"/>
                    <a:pt x="6" y="81"/>
                    <a:pt x="20" y="114"/>
                  </a:cubicBezTo>
                  <a:cubicBezTo>
                    <a:pt x="29" y="114"/>
                    <a:pt x="38" y="114"/>
                    <a:pt x="46" y="114"/>
                  </a:cubicBezTo>
                  <a:cubicBezTo>
                    <a:pt x="34" y="72"/>
                    <a:pt x="38" y="36"/>
                    <a:pt x="42" y="0"/>
                  </a:cubicBezTo>
                  <a:cubicBezTo>
                    <a:pt x="28" y="2"/>
                    <a:pt x="14" y="3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445"/>
            <p:cNvSpPr/>
            <p:nvPr/>
          </p:nvSpPr>
          <p:spPr bwMode="auto">
            <a:xfrm>
              <a:off x="10264775" y="4992688"/>
              <a:ext cx="211138" cy="241300"/>
            </a:xfrm>
            <a:custGeom>
              <a:avLst/>
              <a:gdLst>
                <a:gd name="T0" fmla="*/ 10 w 56"/>
                <a:gd name="T1" fmla="*/ 0 h 64"/>
                <a:gd name="T2" fmla="*/ 56 w 56"/>
                <a:gd name="T3" fmla="*/ 40 h 64"/>
                <a:gd name="T4" fmla="*/ 38 w 56"/>
                <a:gd name="T5" fmla="*/ 63 h 64"/>
                <a:gd name="T6" fmla="*/ 0 w 56"/>
                <a:gd name="T7" fmla="*/ 9 h 64"/>
                <a:gd name="T8" fmla="*/ 10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10" y="0"/>
                  </a:moveTo>
                  <a:cubicBezTo>
                    <a:pt x="25" y="12"/>
                    <a:pt x="38" y="33"/>
                    <a:pt x="56" y="40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5" y="64"/>
                    <a:pt x="6" y="41"/>
                    <a:pt x="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446"/>
            <p:cNvSpPr/>
            <p:nvPr/>
          </p:nvSpPr>
          <p:spPr bwMode="auto">
            <a:xfrm>
              <a:off x="9944100" y="4064001"/>
              <a:ext cx="1096963" cy="1035050"/>
            </a:xfrm>
            <a:custGeom>
              <a:avLst/>
              <a:gdLst>
                <a:gd name="T0" fmla="*/ 9 w 291"/>
                <a:gd name="T1" fmla="*/ 18 h 275"/>
                <a:gd name="T2" fmla="*/ 32 w 291"/>
                <a:gd name="T3" fmla="*/ 227 h 275"/>
                <a:gd name="T4" fmla="*/ 243 w 291"/>
                <a:gd name="T5" fmla="*/ 240 h 275"/>
                <a:gd name="T6" fmla="*/ 291 w 291"/>
                <a:gd name="T7" fmla="*/ 35 h 275"/>
                <a:gd name="T8" fmla="*/ 169 w 291"/>
                <a:gd name="T9" fmla="*/ 8 h 275"/>
                <a:gd name="T10" fmla="*/ 169 w 291"/>
                <a:gd name="T11" fmla="*/ 2 h 275"/>
                <a:gd name="T12" fmla="*/ 151 w 291"/>
                <a:gd name="T13" fmla="*/ 4 h 275"/>
                <a:gd name="T14" fmla="*/ 134 w 291"/>
                <a:gd name="T15" fmla="*/ 0 h 275"/>
                <a:gd name="T16" fmla="*/ 133 w 291"/>
                <a:gd name="T17" fmla="*/ 6 h 275"/>
                <a:gd name="T18" fmla="*/ 9 w 291"/>
                <a:gd name="T19" fmla="*/ 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1" h="275">
                  <a:moveTo>
                    <a:pt x="9" y="18"/>
                  </a:moveTo>
                  <a:cubicBezTo>
                    <a:pt x="9" y="18"/>
                    <a:pt x="0" y="190"/>
                    <a:pt x="32" y="227"/>
                  </a:cubicBezTo>
                  <a:cubicBezTo>
                    <a:pt x="66" y="267"/>
                    <a:pt x="205" y="275"/>
                    <a:pt x="243" y="240"/>
                  </a:cubicBezTo>
                  <a:cubicBezTo>
                    <a:pt x="279" y="206"/>
                    <a:pt x="291" y="35"/>
                    <a:pt x="291" y="35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3" y="6"/>
                    <a:pt x="133" y="6"/>
                    <a:pt x="133" y="6"/>
                  </a:cubicBezTo>
                  <a:lnTo>
                    <a:pt x="9" y="1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447"/>
            <p:cNvSpPr/>
            <p:nvPr/>
          </p:nvSpPr>
          <p:spPr bwMode="auto">
            <a:xfrm>
              <a:off x="9993313" y="4010026"/>
              <a:ext cx="1011238" cy="587375"/>
            </a:xfrm>
            <a:custGeom>
              <a:avLst/>
              <a:gdLst>
                <a:gd name="T0" fmla="*/ 0 w 268"/>
                <a:gd name="T1" fmla="*/ 140 h 156"/>
                <a:gd name="T2" fmla="*/ 82 w 268"/>
                <a:gd name="T3" fmla="*/ 56 h 156"/>
                <a:gd name="T4" fmla="*/ 194 w 268"/>
                <a:gd name="T5" fmla="*/ 62 h 156"/>
                <a:gd name="T6" fmla="*/ 266 w 268"/>
                <a:gd name="T7" fmla="*/ 156 h 156"/>
                <a:gd name="T8" fmla="*/ 267 w 268"/>
                <a:gd name="T9" fmla="*/ 38 h 156"/>
                <a:gd name="T10" fmla="*/ 268 w 268"/>
                <a:gd name="T11" fmla="*/ 17 h 156"/>
                <a:gd name="T12" fmla="*/ 237 w 268"/>
                <a:gd name="T13" fmla="*/ 11 h 156"/>
                <a:gd name="T14" fmla="*/ 140 w 268"/>
                <a:gd name="T15" fmla="*/ 34 h 156"/>
                <a:gd name="T16" fmla="*/ 46 w 268"/>
                <a:gd name="T17" fmla="*/ 0 h 156"/>
                <a:gd name="T18" fmla="*/ 14 w 268"/>
                <a:gd name="T19" fmla="*/ 3 h 156"/>
                <a:gd name="T20" fmla="*/ 12 w 268"/>
                <a:gd name="T21" fmla="*/ 23 h 156"/>
                <a:gd name="T22" fmla="*/ 0 w 268"/>
                <a:gd name="T23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" h="156">
                  <a:moveTo>
                    <a:pt x="0" y="140"/>
                  </a:moveTo>
                  <a:cubicBezTo>
                    <a:pt x="11" y="94"/>
                    <a:pt x="28" y="21"/>
                    <a:pt x="82" y="56"/>
                  </a:cubicBezTo>
                  <a:cubicBezTo>
                    <a:pt x="100" y="68"/>
                    <a:pt x="177" y="72"/>
                    <a:pt x="194" y="62"/>
                  </a:cubicBezTo>
                  <a:cubicBezTo>
                    <a:pt x="247" y="34"/>
                    <a:pt x="260" y="110"/>
                    <a:pt x="266" y="156"/>
                  </a:cubicBezTo>
                  <a:cubicBezTo>
                    <a:pt x="266" y="156"/>
                    <a:pt x="268" y="48"/>
                    <a:pt x="267" y="38"/>
                  </a:cubicBezTo>
                  <a:cubicBezTo>
                    <a:pt x="266" y="28"/>
                    <a:pt x="268" y="17"/>
                    <a:pt x="268" y="17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14"/>
                    <a:pt x="12" y="23"/>
                  </a:cubicBezTo>
                  <a:cubicBezTo>
                    <a:pt x="10" y="33"/>
                    <a:pt x="0" y="140"/>
                    <a:pt x="0" y="140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448"/>
            <p:cNvSpPr/>
            <p:nvPr/>
          </p:nvSpPr>
          <p:spPr bwMode="auto">
            <a:xfrm>
              <a:off x="9899650" y="3675063"/>
              <a:ext cx="1270000" cy="922338"/>
            </a:xfrm>
            <a:custGeom>
              <a:avLst/>
              <a:gdLst>
                <a:gd name="T0" fmla="*/ 16 w 337"/>
                <a:gd name="T1" fmla="*/ 227 h 245"/>
                <a:gd name="T2" fmla="*/ 27 w 337"/>
                <a:gd name="T3" fmla="*/ 229 h 245"/>
                <a:gd name="T4" fmla="*/ 56 w 337"/>
                <a:gd name="T5" fmla="*/ 130 h 245"/>
                <a:gd name="T6" fmla="*/ 123 w 337"/>
                <a:gd name="T7" fmla="*/ 136 h 245"/>
                <a:gd name="T8" fmla="*/ 204 w 337"/>
                <a:gd name="T9" fmla="*/ 141 h 245"/>
                <a:gd name="T10" fmla="*/ 272 w 337"/>
                <a:gd name="T11" fmla="*/ 143 h 245"/>
                <a:gd name="T12" fmla="*/ 288 w 337"/>
                <a:gd name="T13" fmla="*/ 245 h 245"/>
                <a:gd name="T14" fmla="*/ 300 w 337"/>
                <a:gd name="T15" fmla="*/ 244 h 245"/>
                <a:gd name="T16" fmla="*/ 328 w 337"/>
                <a:gd name="T17" fmla="*/ 129 h 245"/>
                <a:gd name="T18" fmla="*/ 2 w 337"/>
                <a:gd name="T19" fmla="*/ 110 h 245"/>
                <a:gd name="T20" fmla="*/ 16 w 337"/>
                <a:gd name="T21" fmla="*/ 22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245">
                  <a:moveTo>
                    <a:pt x="16" y="227"/>
                  </a:moveTo>
                  <a:cubicBezTo>
                    <a:pt x="27" y="229"/>
                    <a:pt x="27" y="229"/>
                    <a:pt x="27" y="229"/>
                  </a:cubicBezTo>
                  <a:cubicBezTo>
                    <a:pt x="27" y="229"/>
                    <a:pt x="31" y="155"/>
                    <a:pt x="56" y="130"/>
                  </a:cubicBezTo>
                  <a:cubicBezTo>
                    <a:pt x="80" y="106"/>
                    <a:pt x="107" y="124"/>
                    <a:pt x="123" y="136"/>
                  </a:cubicBezTo>
                  <a:cubicBezTo>
                    <a:pt x="138" y="147"/>
                    <a:pt x="187" y="150"/>
                    <a:pt x="204" y="141"/>
                  </a:cubicBezTo>
                  <a:cubicBezTo>
                    <a:pt x="221" y="131"/>
                    <a:pt x="250" y="116"/>
                    <a:pt x="272" y="143"/>
                  </a:cubicBezTo>
                  <a:cubicBezTo>
                    <a:pt x="293" y="171"/>
                    <a:pt x="288" y="245"/>
                    <a:pt x="288" y="245"/>
                  </a:cubicBezTo>
                  <a:cubicBezTo>
                    <a:pt x="300" y="244"/>
                    <a:pt x="300" y="244"/>
                    <a:pt x="300" y="244"/>
                  </a:cubicBezTo>
                  <a:cubicBezTo>
                    <a:pt x="300" y="244"/>
                    <a:pt x="325" y="161"/>
                    <a:pt x="328" y="129"/>
                  </a:cubicBezTo>
                  <a:cubicBezTo>
                    <a:pt x="337" y="19"/>
                    <a:pt x="5" y="0"/>
                    <a:pt x="2" y="110"/>
                  </a:cubicBezTo>
                  <a:cubicBezTo>
                    <a:pt x="0" y="142"/>
                    <a:pt x="16" y="227"/>
                    <a:pt x="16" y="227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449"/>
            <p:cNvSpPr/>
            <p:nvPr/>
          </p:nvSpPr>
          <p:spPr bwMode="auto">
            <a:xfrm>
              <a:off x="10272713" y="4767263"/>
              <a:ext cx="388938" cy="195263"/>
            </a:xfrm>
            <a:custGeom>
              <a:avLst/>
              <a:gdLst>
                <a:gd name="T0" fmla="*/ 99 w 103"/>
                <a:gd name="T1" fmla="*/ 15 h 52"/>
                <a:gd name="T2" fmla="*/ 0 w 103"/>
                <a:gd name="T3" fmla="*/ 0 h 52"/>
                <a:gd name="T4" fmla="*/ 18 w 103"/>
                <a:gd name="T5" fmla="*/ 44 h 52"/>
                <a:gd name="T6" fmla="*/ 88 w 103"/>
                <a:gd name="T7" fmla="*/ 39 h 52"/>
                <a:gd name="T8" fmla="*/ 99 w 103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2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36"/>
                    <a:pt x="18" y="44"/>
                  </a:cubicBezTo>
                  <a:cubicBezTo>
                    <a:pt x="35" y="52"/>
                    <a:pt x="73" y="48"/>
                    <a:pt x="88" y="39"/>
                  </a:cubicBezTo>
                  <a:cubicBezTo>
                    <a:pt x="103" y="2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450"/>
            <p:cNvSpPr/>
            <p:nvPr/>
          </p:nvSpPr>
          <p:spPr bwMode="auto">
            <a:xfrm>
              <a:off x="10401300" y="4910138"/>
              <a:ext cx="150813" cy="41275"/>
            </a:xfrm>
            <a:custGeom>
              <a:avLst/>
              <a:gdLst>
                <a:gd name="T0" fmla="*/ 0 w 40"/>
                <a:gd name="T1" fmla="*/ 10 h 11"/>
                <a:gd name="T2" fmla="*/ 40 w 40"/>
                <a:gd name="T3" fmla="*/ 6 h 11"/>
                <a:gd name="T4" fmla="*/ 28 w 40"/>
                <a:gd name="T5" fmla="*/ 1 h 11"/>
                <a:gd name="T6" fmla="*/ 23 w 40"/>
                <a:gd name="T7" fmla="*/ 3 h 11"/>
                <a:gd name="T8" fmla="*/ 13 w 40"/>
                <a:gd name="T9" fmla="*/ 0 h 11"/>
                <a:gd name="T10" fmla="*/ 0 w 40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0" y="10"/>
                  </a:moveTo>
                  <a:cubicBezTo>
                    <a:pt x="13" y="11"/>
                    <a:pt x="28" y="10"/>
                    <a:pt x="40" y="6"/>
                  </a:cubicBezTo>
                  <a:cubicBezTo>
                    <a:pt x="37" y="4"/>
                    <a:pt x="31" y="0"/>
                    <a:pt x="28" y="1"/>
                  </a:cubicBezTo>
                  <a:cubicBezTo>
                    <a:pt x="25" y="2"/>
                    <a:pt x="23" y="3"/>
                    <a:pt x="23" y="3"/>
                  </a:cubicBezTo>
                  <a:cubicBezTo>
                    <a:pt x="23" y="3"/>
                    <a:pt x="19" y="0"/>
                    <a:pt x="13" y="0"/>
                  </a:cubicBezTo>
                  <a:cubicBezTo>
                    <a:pt x="9" y="1"/>
                    <a:pt x="3" y="6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451"/>
            <p:cNvSpPr/>
            <p:nvPr/>
          </p:nvSpPr>
          <p:spPr bwMode="auto">
            <a:xfrm>
              <a:off x="10272713" y="4767263"/>
              <a:ext cx="376238" cy="106363"/>
            </a:xfrm>
            <a:custGeom>
              <a:avLst/>
              <a:gdLst>
                <a:gd name="T0" fmla="*/ 99 w 100"/>
                <a:gd name="T1" fmla="*/ 15 h 28"/>
                <a:gd name="T2" fmla="*/ 0 w 100"/>
                <a:gd name="T3" fmla="*/ 0 h 28"/>
                <a:gd name="T4" fmla="*/ 3 w 100"/>
                <a:gd name="T5" fmla="*/ 21 h 28"/>
                <a:gd name="T6" fmla="*/ 33 w 100"/>
                <a:gd name="T7" fmla="*/ 26 h 28"/>
                <a:gd name="T8" fmla="*/ 99 w 100"/>
                <a:gd name="T9" fmla="*/ 24 h 28"/>
                <a:gd name="T10" fmla="*/ 99 w 100"/>
                <a:gd name="T1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8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10"/>
                    <a:pt x="3" y="21"/>
                  </a:cubicBezTo>
                  <a:cubicBezTo>
                    <a:pt x="11" y="23"/>
                    <a:pt x="22" y="25"/>
                    <a:pt x="33" y="26"/>
                  </a:cubicBezTo>
                  <a:cubicBezTo>
                    <a:pt x="56" y="28"/>
                    <a:pt x="86" y="25"/>
                    <a:pt x="99" y="24"/>
                  </a:cubicBezTo>
                  <a:cubicBezTo>
                    <a:pt x="100" y="1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452"/>
            <p:cNvSpPr/>
            <p:nvPr/>
          </p:nvSpPr>
          <p:spPr bwMode="auto">
            <a:xfrm>
              <a:off x="10593388" y="4375151"/>
              <a:ext cx="206375" cy="219075"/>
            </a:xfrm>
            <a:custGeom>
              <a:avLst/>
              <a:gdLst>
                <a:gd name="T0" fmla="*/ 51 w 55"/>
                <a:gd name="T1" fmla="*/ 58 h 58"/>
                <a:gd name="T2" fmla="*/ 0 w 55"/>
                <a:gd name="T3" fmla="*/ 49 h 58"/>
                <a:gd name="T4" fmla="*/ 15 w 55"/>
                <a:gd name="T5" fmla="*/ 5 h 58"/>
                <a:gd name="T6" fmla="*/ 52 w 55"/>
                <a:gd name="T7" fmla="*/ 19 h 58"/>
                <a:gd name="T8" fmla="*/ 51 w 55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8">
                  <a:moveTo>
                    <a:pt x="51" y="58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3" y="9"/>
                    <a:pt x="15" y="5"/>
                  </a:cubicBezTo>
                  <a:cubicBezTo>
                    <a:pt x="27" y="0"/>
                    <a:pt x="49" y="8"/>
                    <a:pt x="52" y="19"/>
                  </a:cubicBezTo>
                  <a:cubicBezTo>
                    <a:pt x="55" y="31"/>
                    <a:pt x="51" y="58"/>
                    <a:pt x="51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453"/>
            <p:cNvSpPr/>
            <p:nvPr/>
          </p:nvSpPr>
          <p:spPr bwMode="auto">
            <a:xfrm>
              <a:off x="10634663" y="4440238"/>
              <a:ext cx="128588" cy="142875"/>
            </a:xfrm>
            <a:custGeom>
              <a:avLst/>
              <a:gdLst>
                <a:gd name="T0" fmla="*/ 26 w 34"/>
                <a:gd name="T1" fmla="*/ 38 h 38"/>
                <a:gd name="T2" fmla="*/ 3 w 34"/>
                <a:gd name="T3" fmla="*/ 35 h 38"/>
                <a:gd name="T4" fmla="*/ 0 w 34"/>
                <a:gd name="T5" fmla="*/ 21 h 38"/>
                <a:gd name="T6" fmla="*/ 18 w 34"/>
                <a:gd name="T7" fmla="*/ 0 h 38"/>
                <a:gd name="T8" fmla="*/ 33 w 34"/>
                <a:gd name="T9" fmla="*/ 23 h 38"/>
                <a:gd name="T10" fmla="*/ 26 w 3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8">
                  <a:moveTo>
                    <a:pt x="26" y="38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1"/>
                    <a:pt x="0" y="26"/>
                    <a:pt x="0" y="21"/>
                  </a:cubicBezTo>
                  <a:cubicBezTo>
                    <a:pt x="1" y="9"/>
                    <a:pt x="9" y="0"/>
                    <a:pt x="18" y="0"/>
                  </a:cubicBezTo>
                  <a:cubicBezTo>
                    <a:pt x="27" y="1"/>
                    <a:pt x="34" y="11"/>
                    <a:pt x="33" y="23"/>
                  </a:cubicBezTo>
                  <a:cubicBezTo>
                    <a:pt x="33" y="29"/>
                    <a:pt x="30" y="35"/>
                    <a:pt x="26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 454"/>
            <p:cNvSpPr/>
            <p:nvPr/>
          </p:nvSpPr>
          <p:spPr bwMode="auto">
            <a:xfrm>
              <a:off x="10491788" y="3863976"/>
              <a:ext cx="647700" cy="315913"/>
            </a:xfrm>
            <a:custGeom>
              <a:avLst/>
              <a:gdLst>
                <a:gd name="T0" fmla="*/ 0 w 172"/>
                <a:gd name="T1" fmla="*/ 1 h 84"/>
                <a:gd name="T2" fmla="*/ 148 w 172"/>
                <a:gd name="T3" fmla="*/ 84 h 84"/>
                <a:gd name="T4" fmla="*/ 99 w 172"/>
                <a:gd name="T5" fmla="*/ 36 h 84"/>
                <a:gd name="T6" fmla="*/ 0 w 172"/>
                <a:gd name="T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84">
                  <a:moveTo>
                    <a:pt x="0" y="1"/>
                  </a:moveTo>
                  <a:cubicBezTo>
                    <a:pt x="19" y="0"/>
                    <a:pt x="172" y="20"/>
                    <a:pt x="148" y="84"/>
                  </a:cubicBezTo>
                  <a:cubicBezTo>
                    <a:pt x="148" y="84"/>
                    <a:pt x="134" y="54"/>
                    <a:pt x="99" y="36"/>
                  </a:cubicBezTo>
                  <a:cubicBezTo>
                    <a:pt x="63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455"/>
            <p:cNvSpPr/>
            <p:nvPr/>
          </p:nvSpPr>
          <p:spPr bwMode="auto">
            <a:xfrm>
              <a:off x="10612438" y="4476751"/>
              <a:ext cx="71438" cy="38100"/>
            </a:xfrm>
            <a:custGeom>
              <a:avLst/>
              <a:gdLst>
                <a:gd name="T0" fmla="*/ 1 w 19"/>
                <a:gd name="T1" fmla="*/ 2 h 10"/>
                <a:gd name="T2" fmla="*/ 19 w 19"/>
                <a:gd name="T3" fmla="*/ 3 h 10"/>
                <a:gd name="T4" fmla="*/ 19 w 19"/>
                <a:gd name="T5" fmla="*/ 10 h 10"/>
                <a:gd name="T6" fmla="*/ 0 w 19"/>
                <a:gd name="T7" fmla="*/ 9 h 10"/>
                <a:gd name="T8" fmla="*/ 1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" y="2"/>
                  </a:moveTo>
                  <a:cubicBezTo>
                    <a:pt x="7" y="1"/>
                    <a:pt x="14" y="0"/>
                    <a:pt x="19" y="3"/>
                  </a:cubicBezTo>
                  <a:cubicBezTo>
                    <a:pt x="19" y="5"/>
                    <a:pt x="19" y="8"/>
                    <a:pt x="19" y="10"/>
                  </a:cubicBezTo>
                  <a:cubicBezTo>
                    <a:pt x="11" y="8"/>
                    <a:pt x="5" y="8"/>
                    <a:pt x="0" y="9"/>
                  </a:cubicBezTo>
                  <a:cubicBezTo>
                    <a:pt x="0" y="7"/>
                    <a:pt x="1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 456"/>
            <p:cNvSpPr/>
            <p:nvPr/>
          </p:nvSpPr>
          <p:spPr bwMode="auto">
            <a:xfrm>
              <a:off x="10442575" y="4638676"/>
              <a:ext cx="30163" cy="42863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6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9"/>
                    <a:pt x="6" y="11"/>
                    <a:pt x="4" y="11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 457"/>
            <p:cNvSpPr/>
            <p:nvPr/>
          </p:nvSpPr>
          <p:spPr bwMode="auto">
            <a:xfrm>
              <a:off x="10514013" y="4643438"/>
              <a:ext cx="33338" cy="44450"/>
            </a:xfrm>
            <a:custGeom>
              <a:avLst/>
              <a:gdLst>
                <a:gd name="T0" fmla="*/ 5 w 9"/>
                <a:gd name="T1" fmla="*/ 0 h 12"/>
                <a:gd name="T2" fmla="*/ 9 w 9"/>
                <a:gd name="T3" fmla="*/ 6 h 12"/>
                <a:gd name="T4" fmla="*/ 4 w 9"/>
                <a:gd name="T5" fmla="*/ 11 h 12"/>
                <a:gd name="T6" fmla="*/ 0 w 9"/>
                <a:gd name="T7" fmla="*/ 6 h 12"/>
                <a:gd name="T8" fmla="*/ 5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cubicBezTo>
                    <a:pt x="7" y="1"/>
                    <a:pt x="9" y="3"/>
                    <a:pt x="9" y="6"/>
                  </a:cubicBezTo>
                  <a:cubicBezTo>
                    <a:pt x="8" y="9"/>
                    <a:pt x="6" y="12"/>
                    <a:pt x="4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 458"/>
            <p:cNvSpPr/>
            <p:nvPr/>
          </p:nvSpPr>
          <p:spPr bwMode="auto">
            <a:xfrm>
              <a:off x="10144125" y="5603876"/>
              <a:ext cx="139700" cy="77788"/>
            </a:xfrm>
            <a:custGeom>
              <a:avLst/>
              <a:gdLst>
                <a:gd name="T0" fmla="*/ 10 w 88"/>
                <a:gd name="T1" fmla="*/ 9 h 49"/>
                <a:gd name="T2" fmla="*/ 0 w 88"/>
                <a:gd name="T3" fmla="*/ 35 h 49"/>
                <a:gd name="T4" fmla="*/ 88 w 88"/>
                <a:gd name="T5" fmla="*/ 49 h 49"/>
                <a:gd name="T6" fmla="*/ 83 w 88"/>
                <a:gd name="T7" fmla="*/ 0 h 49"/>
                <a:gd name="T8" fmla="*/ 10 w 88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9">
                  <a:moveTo>
                    <a:pt x="10" y="9"/>
                  </a:moveTo>
                  <a:lnTo>
                    <a:pt x="0" y="35"/>
                  </a:lnTo>
                  <a:lnTo>
                    <a:pt x="88" y="49"/>
                  </a:lnTo>
                  <a:lnTo>
                    <a:pt x="83" y="0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 459"/>
            <p:cNvSpPr/>
            <p:nvPr/>
          </p:nvSpPr>
          <p:spPr bwMode="auto">
            <a:xfrm>
              <a:off x="10706100" y="5568951"/>
              <a:ext cx="139700" cy="76200"/>
            </a:xfrm>
            <a:custGeom>
              <a:avLst/>
              <a:gdLst>
                <a:gd name="T0" fmla="*/ 76 w 88"/>
                <a:gd name="T1" fmla="*/ 38 h 48"/>
                <a:gd name="T2" fmla="*/ 88 w 88"/>
                <a:gd name="T3" fmla="*/ 12 h 48"/>
                <a:gd name="T4" fmla="*/ 0 w 88"/>
                <a:gd name="T5" fmla="*/ 0 h 48"/>
                <a:gd name="T6" fmla="*/ 5 w 88"/>
                <a:gd name="T7" fmla="*/ 48 h 48"/>
                <a:gd name="T8" fmla="*/ 76 w 88"/>
                <a:gd name="T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8">
                  <a:moveTo>
                    <a:pt x="76" y="38"/>
                  </a:moveTo>
                  <a:lnTo>
                    <a:pt x="88" y="12"/>
                  </a:lnTo>
                  <a:lnTo>
                    <a:pt x="0" y="0"/>
                  </a:lnTo>
                  <a:lnTo>
                    <a:pt x="5" y="4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 460"/>
            <p:cNvSpPr/>
            <p:nvPr/>
          </p:nvSpPr>
          <p:spPr bwMode="auto">
            <a:xfrm>
              <a:off x="10207625" y="4240213"/>
              <a:ext cx="196850" cy="87313"/>
            </a:xfrm>
            <a:custGeom>
              <a:avLst/>
              <a:gdLst>
                <a:gd name="T0" fmla="*/ 0 w 52"/>
                <a:gd name="T1" fmla="*/ 19 h 23"/>
                <a:gd name="T2" fmla="*/ 52 w 52"/>
                <a:gd name="T3" fmla="*/ 22 h 23"/>
                <a:gd name="T4" fmla="*/ 49 w 52"/>
                <a:gd name="T5" fmla="*/ 23 h 23"/>
                <a:gd name="T6" fmla="*/ 3 w 52"/>
                <a:gd name="T7" fmla="*/ 21 h 23"/>
                <a:gd name="T8" fmla="*/ 0 w 52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">
                  <a:moveTo>
                    <a:pt x="0" y="19"/>
                  </a:moveTo>
                  <a:cubicBezTo>
                    <a:pt x="11" y="0"/>
                    <a:pt x="43" y="2"/>
                    <a:pt x="52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2" y="10"/>
                    <a:pt x="14" y="8"/>
                    <a:pt x="3" y="2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461"/>
            <p:cNvSpPr/>
            <p:nvPr/>
          </p:nvSpPr>
          <p:spPr bwMode="auto">
            <a:xfrm>
              <a:off x="10593388" y="4262438"/>
              <a:ext cx="200025" cy="87313"/>
            </a:xfrm>
            <a:custGeom>
              <a:avLst/>
              <a:gdLst>
                <a:gd name="T0" fmla="*/ 0 w 53"/>
                <a:gd name="T1" fmla="*/ 19 h 23"/>
                <a:gd name="T2" fmla="*/ 53 w 53"/>
                <a:gd name="T3" fmla="*/ 22 h 23"/>
                <a:gd name="T4" fmla="*/ 50 w 53"/>
                <a:gd name="T5" fmla="*/ 23 h 23"/>
                <a:gd name="T6" fmla="*/ 3 w 53"/>
                <a:gd name="T7" fmla="*/ 22 h 23"/>
                <a:gd name="T8" fmla="*/ 0 w 5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0" y="19"/>
                  </a:moveTo>
                  <a:cubicBezTo>
                    <a:pt x="11" y="0"/>
                    <a:pt x="43" y="3"/>
                    <a:pt x="53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2" y="10"/>
                    <a:pt x="14" y="8"/>
                    <a:pt x="3" y="22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462"/>
            <p:cNvSpPr/>
            <p:nvPr/>
          </p:nvSpPr>
          <p:spPr bwMode="auto">
            <a:xfrm>
              <a:off x="10190163" y="4413251"/>
              <a:ext cx="214313" cy="90488"/>
            </a:xfrm>
            <a:custGeom>
              <a:avLst/>
              <a:gdLst>
                <a:gd name="T0" fmla="*/ 0 w 57"/>
                <a:gd name="T1" fmla="*/ 20 h 24"/>
                <a:gd name="T2" fmla="*/ 27 w 57"/>
                <a:gd name="T3" fmla="*/ 3 h 24"/>
                <a:gd name="T4" fmla="*/ 57 w 57"/>
                <a:gd name="T5" fmla="*/ 9 h 24"/>
                <a:gd name="T6" fmla="*/ 55 w 57"/>
                <a:gd name="T7" fmla="*/ 16 h 24"/>
                <a:gd name="T8" fmla="*/ 26 w 57"/>
                <a:gd name="T9" fmla="*/ 14 h 24"/>
                <a:gd name="T10" fmla="*/ 2 w 57"/>
                <a:gd name="T11" fmla="*/ 24 h 24"/>
                <a:gd name="T12" fmla="*/ 0 w 57"/>
                <a:gd name="T1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4">
                  <a:moveTo>
                    <a:pt x="0" y="20"/>
                  </a:moveTo>
                  <a:cubicBezTo>
                    <a:pt x="0" y="20"/>
                    <a:pt x="12" y="6"/>
                    <a:pt x="27" y="3"/>
                  </a:cubicBezTo>
                  <a:cubicBezTo>
                    <a:pt x="42" y="0"/>
                    <a:pt x="57" y="9"/>
                    <a:pt x="57" y="9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40" y="9"/>
                    <a:pt x="26" y="14"/>
                  </a:cubicBezTo>
                  <a:cubicBezTo>
                    <a:pt x="12" y="18"/>
                    <a:pt x="2" y="24"/>
                    <a:pt x="2" y="24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 463"/>
            <p:cNvSpPr/>
            <p:nvPr/>
          </p:nvSpPr>
          <p:spPr bwMode="auto">
            <a:xfrm>
              <a:off x="9869488" y="5110163"/>
              <a:ext cx="384175" cy="428625"/>
            </a:xfrm>
            <a:custGeom>
              <a:avLst/>
              <a:gdLst>
                <a:gd name="T0" fmla="*/ 95 w 102"/>
                <a:gd name="T1" fmla="*/ 0 h 114"/>
                <a:gd name="T2" fmla="*/ 6 w 102"/>
                <a:gd name="T3" fmla="*/ 114 h 114"/>
                <a:gd name="T4" fmla="*/ 47 w 102"/>
                <a:gd name="T5" fmla="*/ 113 h 114"/>
                <a:gd name="T6" fmla="*/ 92 w 102"/>
                <a:gd name="T7" fmla="*/ 36 h 114"/>
                <a:gd name="T8" fmla="*/ 95 w 102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14">
                  <a:moveTo>
                    <a:pt x="95" y="0"/>
                  </a:moveTo>
                  <a:cubicBezTo>
                    <a:pt x="41" y="6"/>
                    <a:pt x="0" y="56"/>
                    <a:pt x="6" y="114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5" y="82"/>
                    <a:pt x="66" y="44"/>
                    <a:pt x="92" y="36"/>
                  </a:cubicBezTo>
                  <a:cubicBezTo>
                    <a:pt x="102" y="24"/>
                    <a:pt x="99" y="1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 464"/>
            <p:cNvSpPr/>
            <p:nvPr/>
          </p:nvSpPr>
          <p:spPr bwMode="auto">
            <a:xfrm>
              <a:off x="9782175" y="5784851"/>
              <a:ext cx="438150" cy="382588"/>
            </a:xfrm>
            <a:custGeom>
              <a:avLst/>
              <a:gdLst>
                <a:gd name="T0" fmla="*/ 98 w 116"/>
                <a:gd name="T1" fmla="*/ 1 h 102"/>
                <a:gd name="T2" fmla="*/ 13 w 116"/>
                <a:gd name="T3" fmla="*/ 5 h 102"/>
                <a:gd name="T4" fmla="*/ 0 w 116"/>
                <a:gd name="T5" fmla="*/ 19 h 102"/>
                <a:gd name="T6" fmla="*/ 3 w 116"/>
                <a:gd name="T7" fmla="*/ 89 h 102"/>
                <a:gd name="T8" fmla="*/ 17 w 116"/>
                <a:gd name="T9" fmla="*/ 101 h 102"/>
                <a:gd name="T10" fmla="*/ 103 w 116"/>
                <a:gd name="T11" fmla="*/ 98 h 102"/>
                <a:gd name="T12" fmla="*/ 115 w 116"/>
                <a:gd name="T13" fmla="*/ 84 h 102"/>
                <a:gd name="T14" fmla="*/ 112 w 116"/>
                <a:gd name="T15" fmla="*/ 14 h 102"/>
                <a:gd name="T16" fmla="*/ 98 w 116"/>
                <a:gd name="T17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02">
                  <a:moveTo>
                    <a:pt x="98" y="1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5" y="5"/>
                    <a:pt x="0" y="11"/>
                    <a:pt x="0" y="1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96"/>
                    <a:pt x="10" y="102"/>
                    <a:pt x="17" y="101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10" y="97"/>
                    <a:pt x="116" y="91"/>
                    <a:pt x="115" y="8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6"/>
                    <a:pt x="106" y="0"/>
                    <a:pt x="98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Freeform 465"/>
            <p:cNvSpPr/>
            <p:nvPr/>
          </p:nvSpPr>
          <p:spPr bwMode="auto">
            <a:xfrm>
              <a:off x="9875838" y="5780088"/>
              <a:ext cx="60325" cy="34925"/>
            </a:xfrm>
            <a:custGeom>
              <a:avLst/>
              <a:gdLst>
                <a:gd name="T0" fmla="*/ 0 w 38"/>
                <a:gd name="T1" fmla="*/ 3 h 22"/>
                <a:gd name="T2" fmla="*/ 38 w 38"/>
                <a:gd name="T3" fmla="*/ 0 h 22"/>
                <a:gd name="T4" fmla="*/ 38 w 38"/>
                <a:gd name="T5" fmla="*/ 22 h 22"/>
                <a:gd name="T6" fmla="*/ 0 w 38"/>
                <a:gd name="T7" fmla="*/ 22 h 22"/>
                <a:gd name="T8" fmla="*/ 0 w 38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0" y="3"/>
                  </a:moveTo>
                  <a:lnTo>
                    <a:pt x="38" y="0"/>
                  </a:lnTo>
                  <a:lnTo>
                    <a:pt x="38" y="22"/>
                  </a:lnTo>
                  <a:lnTo>
                    <a:pt x="0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Freeform 466"/>
            <p:cNvSpPr/>
            <p:nvPr/>
          </p:nvSpPr>
          <p:spPr bwMode="auto">
            <a:xfrm>
              <a:off x="10064750" y="5765801"/>
              <a:ext cx="65088" cy="33338"/>
            </a:xfrm>
            <a:custGeom>
              <a:avLst/>
              <a:gdLst>
                <a:gd name="T0" fmla="*/ 0 w 41"/>
                <a:gd name="T1" fmla="*/ 2 h 21"/>
                <a:gd name="T2" fmla="*/ 38 w 41"/>
                <a:gd name="T3" fmla="*/ 0 h 21"/>
                <a:gd name="T4" fmla="*/ 41 w 41"/>
                <a:gd name="T5" fmla="*/ 21 h 21"/>
                <a:gd name="T6" fmla="*/ 3 w 41"/>
                <a:gd name="T7" fmla="*/ 21 h 21"/>
                <a:gd name="T8" fmla="*/ 0 w 4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1">
                  <a:moveTo>
                    <a:pt x="0" y="2"/>
                  </a:moveTo>
                  <a:lnTo>
                    <a:pt x="38" y="0"/>
                  </a:lnTo>
                  <a:lnTo>
                    <a:pt x="41" y="21"/>
                  </a:lnTo>
                  <a:lnTo>
                    <a:pt x="3" y="2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Freeform 467"/>
            <p:cNvSpPr/>
            <p:nvPr/>
          </p:nvSpPr>
          <p:spPr bwMode="auto">
            <a:xfrm>
              <a:off x="9826625" y="5862638"/>
              <a:ext cx="106363" cy="263525"/>
            </a:xfrm>
            <a:custGeom>
              <a:avLst/>
              <a:gdLst>
                <a:gd name="T0" fmla="*/ 1 w 28"/>
                <a:gd name="T1" fmla="*/ 0 h 70"/>
                <a:gd name="T2" fmla="*/ 3 w 28"/>
                <a:gd name="T3" fmla="*/ 65 h 70"/>
                <a:gd name="T4" fmla="*/ 28 w 28"/>
                <a:gd name="T5" fmla="*/ 67 h 70"/>
                <a:gd name="T6" fmla="*/ 13 w 28"/>
                <a:gd name="T7" fmla="*/ 49 h 70"/>
                <a:gd name="T8" fmla="*/ 1 w 2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0">
                  <a:moveTo>
                    <a:pt x="1" y="0"/>
                  </a:moveTo>
                  <a:cubicBezTo>
                    <a:pt x="1" y="0"/>
                    <a:pt x="0" y="60"/>
                    <a:pt x="3" y="65"/>
                  </a:cubicBezTo>
                  <a:cubicBezTo>
                    <a:pt x="7" y="70"/>
                    <a:pt x="28" y="67"/>
                    <a:pt x="28" y="67"/>
                  </a:cubicBezTo>
                  <a:cubicBezTo>
                    <a:pt x="28" y="67"/>
                    <a:pt x="16" y="59"/>
                    <a:pt x="13" y="49"/>
                  </a:cubicBezTo>
                  <a:cubicBezTo>
                    <a:pt x="9" y="3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Freeform 468"/>
            <p:cNvSpPr/>
            <p:nvPr/>
          </p:nvSpPr>
          <p:spPr bwMode="auto">
            <a:xfrm>
              <a:off x="10472738" y="5791201"/>
              <a:ext cx="184150" cy="430213"/>
            </a:xfrm>
            <a:custGeom>
              <a:avLst/>
              <a:gdLst>
                <a:gd name="T0" fmla="*/ 46 w 49"/>
                <a:gd name="T1" fmla="*/ 4 h 114"/>
                <a:gd name="T2" fmla="*/ 26 w 49"/>
                <a:gd name="T3" fmla="*/ 114 h 114"/>
                <a:gd name="T4" fmla="*/ 0 w 49"/>
                <a:gd name="T5" fmla="*/ 114 h 114"/>
                <a:gd name="T6" fmla="*/ 4 w 49"/>
                <a:gd name="T7" fmla="*/ 0 h 114"/>
                <a:gd name="T8" fmla="*/ 46 w 49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4">
                  <a:moveTo>
                    <a:pt x="46" y="4"/>
                  </a:moveTo>
                  <a:cubicBezTo>
                    <a:pt x="48" y="45"/>
                    <a:pt x="49" y="87"/>
                    <a:pt x="26" y="114"/>
                  </a:cubicBezTo>
                  <a:cubicBezTo>
                    <a:pt x="17" y="114"/>
                    <a:pt x="8" y="114"/>
                    <a:pt x="0" y="114"/>
                  </a:cubicBezTo>
                  <a:cubicBezTo>
                    <a:pt x="21" y="79"/>
                    <a:pt x="15" y="41"/>
                    <a:pt x="4" y="0"/>
                  </a:cubicBezTo>
                  <a:cubicBezTo>
                    <a:pt x="18" y="2"/>
                    <a:pt x="32" y="3"/>
                    <a:pt x="46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Freeform 469"/>
            <p:cNvSpPr/>
            <p:nvPr/>
          </p:nvSpPr>
          <p:spPr bwMode="auto">
            <a:xfrm>
              <a:off x="10212388" y="4699001"/>
              <a:ext cx="74613" cy="84138"/>
            </a:xfrm>
            <a:custGeom>
              <a:avLst/>
              <a:gdLst>
                <a:gd name="T0" fmla="*/ 0 w 20"/>
                <a:gd name="T1" fmla="*/ 21 h 22"/>
                <a:gd name="T2" fmla="*/ 20 w 20"/>
                <a:gd name="T3" fmla="*/ 2 h 22"/>
                <a:gd name="T4" fmla="*/ 20 w 20"/>
                <a:gd name="T5" fmla="*/ 5 h 22"/>
                <a:gd name="T6" fmla="*/ 4 w 20"/>
                <a:gd name="T7" fmla="*/ 22 h 22"/>
                <a:gd name="T8" fmla="*/ 0 w 20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21"/>
                  </a:moveTo>
                  <a:cubicBezTo>
                    <a:pt x="1" y="11"/>
                    <a:pt x="7" y="0"/>
                    <a:pt x="20" y="2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1" y="8"/>
                    <a:pt x="6" y="13"/>
                    <a:pt x="4" y="2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88" name="Text Box 1"/>
          <p:cNvSpPr txBox="1"/>
          <p:nvPr/>
        </p:nvSpPr>
        <p:spPr>
          <a:xfrm>
            <a:off x="605790" y="29845"/>
            <a:ext cx="1103312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zh-CN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hội</a:t>
            </a:r>
            <a:endParaRPr lang="en-US" altLang="zh-CN" sz="3600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hành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vẽ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sơ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đồ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  <a:sym typeface="+mn-ea"/>
              </a:rPr>
              <a:t> mối quan hệ họ hàng</a:t>
            </a:r>
            <a:endParaRPr lang="en-US" altLang="zh-CN" sz="3600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0" name="Title 37889"/>
          <p:cNvSpPr>
            <a:spLocks noGrp="1"/>
          </p:cNvSpPr>
          <p:nvPr/>
        </p:nvSpPr>
        <p:spPr>
          <a:xfrm>
            <a:off x="448945" y="1828165"/>
            <a:ext cx="4211320" cy="74739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Font typeface="Wingdings" panose="05000000000000000000" pitchFamily="2" charset="2"/>
            </a:pPr>
            <a:r>
              <a:rPr sz="3000" b="1" err="1">
                <a:solidFill>
                  <a:srgbClr val="003300"/>
                </a:solidFill>
                <a:latin typeface="Times New Roman" panose="02020603050405020304" pitchFamily="18" charset="0"/>
              </a:rPr>
              <a:t>Ai trả lời nhanh hơn</a:t>
            </a:r>
            <a:r>
              <a:rPr sz="3000" b="1">
                <a:solidFill>
                  <a:srgbClr val="003300"/>
                </a:solidFill>
                <a:latin typeface="Times New Roman" panose="02020603050405020304" pitchFamily="18" charset="0"/>
              </a:rPr>
              <a:t>?</a:t>
            </a:r>
            <a:r>
              <a:rPr sz="3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891" name="Text Placeholder 37890"/>
          <p:cNvSpPr>
            <a:spLocks noGrp="1"/>
          </p:cNvSpPr>
          <p:nvPr/>
        </p:nvSpPr>
        <p:spPr>
          <a:xfrm>
            <a:off x="116205" y="2649855"/>
            <a:ext cx="9011285" cy="5276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sz="3000" b="1" err="1">
                <a:solidFill>
                  <a:srgbClr val="FF0066"/>
                </a:solidFill>
                <a:latin typeface="Times New Roman" panose="02020603050405020304" pitchFamily="18" charset="0"/>
              </a:rPr>
              <a:t>Viết chữ</a:t>
            </a:r>
            <a:r>
              <a:rPr sz="30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3000" b="1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sz="3000" b="1" err="1">
                <a:solidFill>
                  <a:srgbClr val="FF0066"/>
                </a:solidFill>
                <a:latin typeface="Times New Roman" panose="02020603050405020304" pitchFamily="18" charset="0"/>
              </a:rPr>
              <a:t> vào</a:t>
            </a:r>
            <a:r>
              <a:rPr sz="3000" b="1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trước câu đúng v</a:t>
            </a:r>
            <a:r>
              <a:rPr sz="3000" b="1" err="1">
                <a:solidFill>
                  <a:srgbClr val="FF0066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30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sz="30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sz="3000" b="1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v</a:t>
            </a:r>
            <a:r>
              <a:rPr sz="3000" b="1" err="1">
                <a:solidFill>
                  <a:srgbClr val="FF0066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3000" b="1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trước câu sai</a:t>
            </a:r>
            <a:r>
              <a:rPr sz="30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ar-SA" altLang="x-none" sz="3000" b="1" dirty="0">
              <a:solidFill>
                <a:srgbClr val="FF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7893" name="Text Box 37892"/>
          <p:cNvSpPr txBox="1"/>
          <p:nvPr/>
        </p:nvSpPr>
        <p:spPr>
          <a:xfrm>
            <a:off x="1580515" y="3286760"/>
            <a:ext cx="6746240" cy="341439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sz="3000" b="1" err="1">
                <a:latin typeface="Times New Roman" panose="02020603050405020304" pitchFamily="18" charset="0"/>
              </a:rPr>
              <a:t>Quang gọi Hương và Hồng là em</a:t>
            </a:r>
            <a:r>
              <a:rPr sz="3000" b="1">
                <a:latin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sz="3000" b="1" err="1">
                <a:latin typeface="Times New Roman" panose="02020603050405020304" pitchFamily="18" charset="0"/>
              </a:rPr>
              <a:t>Quang gọi mẹ của Hương là dì</a:t>
            </a:r>
            <a:r>
              <a:rPr sz="3000" b="1">
                <a:latin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sz="3000" b="1" err="1">
                <a:latin typeface="Times New Roman" panose="02020603050405020304" pitchFamily="18" charset="0"/>
              </a:rPr>
              <a:t>Quang gọi bố của Hương là chú</a:t>
            </a:r>
            <a:r>
              <a:rPr sz="3000" b="1">
                <a:latin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sz="3000" b="1" err="1">
                <a:latin typeface="Times New Roman" panose="02020603050405020304" pitchFamily="18" charset="0"/>
              </a:rPr>
              <a:t>Hương gọi bố, mẹ của Quang là bác</a:t>
            </a:r>
            <a:r>
              <a:rPr sz="3000" b="1">
                <a:latin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sz="3000" b="1" err="1">
                <a:latin typeface="Times New Roman" panose="02020603050405020304" pitchFamily="18" charset="0"/>
              </a:rPr>
              <a:t>Hương gọi Quang là anh</a:t>
            </a:r>
            <a:r>
              <a:rPr sz="3000" b="1">
                <a:latin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sz="3000" b="1" err="1">
                <a:latin typeface="Times New Roman" panose="02020603050405020304" pitchFamily="18" charset="0"/>
              </a:rPr>
              <a:t>Hương gọi Thủy là em</a:t>
            </a:r>
            <a:r>
              <a:rPr sz="30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7894" name="Rectangles 37893"/>
          <p:cNvSpPr/>
          <p:nvPr/>
        </p:nvSpPr>
        <p:spPr>
          <a:xfrm>
            <a:off x="1011555" y="3414395"/>
            <a:ext cx="4064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3000"/>
          </a:p>
        </p:txBody>
      </p:sp>
      <p:sp>
        <p:nvSpPr>
          <p:cNvPr id="37895" name="Rectangles 37894"/>
          <p:cNvSpPr/>
          <p:nvPr/>
        </p:nvSpPr>
        <p:spPr>
          <a:xfrm>
            <a:off x="1011555" y="3982720"/>
            <a:ext cx="4064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3000"/>
          </a:p>
        </p:txBody>
      </p:sp>
      <p:sp>
        <p:nvSpPr>
          <p:cNvPr id="37896" name="Rectangles 37895"/>
          <p:cNvSpPr/>
          <p:nvPr/>
        </p:nvSpPr>
        <p:spPr>
          <a:xfrm>
            <a:off x="1011555" y="4535170"/>
            <a:ext cx="4064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3000"/>
          </a:p>
        </p:txBody>
      </p:sp>
      <p:sp>
        <p:nvSpPr>
          <p:cNvPr id="37897" name="Rectangles 37896"/>
          <p:cNvSpPr/>
          <p:nvPr/>
        </p:nvSpPr>
        <p:spPr>
          <a:xfrm>
            <a:off x="1011555" y="5081270"/>
            <a:ext cx="4064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3000"/>
          </a:p>
        </p:txBody>
      </p:sp>
      <p:sp>
        <p:nvSpPr>
          <p:cNvPr id="37898" name="Rectangles 37897"/>
          <p:cNvSpPr/>
          <p:nvPr/>
        </p:nvSpPr>
        <p:spPr>
          <a:xfrm>
            <a:off x="1002030" y="5649595"/>
            <a:ext cx="4064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3000"/>
          </a:p>
        </p:txBody>
      </p:sp>
      <p:sp>
        <p:nvSpPr>
          <p:cNvPr id="37899" name="Rectangles 37898"/>
          <p:cNvSpPr/>
          <p:nvPr/>
        </p:nvSpPr>
        <p:spPr>
          <a:xfrm>
            <a:off x="1011555" y="6217920"/>
            <a:ext cx="4064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3000"/>
          </a:p>
        </p:txBody>
      </p:sp>
      <p:sp>
        <p:nvSpPr>
          <p:cNvPr id="37968" name="Text Box 37967"/>
          <p:cNvSpPr txBox="1"/>
          <p:nvPr/>
        </p:nvSpPr>
        <p:spPr>
          <a:xfrm>
            <a:off x="1005840" y="3343910"/>
            <a:ext cx="4572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000" b="1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37969" name="Text Box 37968"/>
          <p:cNvSpPr txBox="1"/>
          <p:nvPr/>
        </p:nvSpPr>
        <p:spPr>
          <a:xfrm>
            <a:off x="935355" y="4451350"/>
            <a:ext cx="6096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000" b="1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37970" name="Text Box 37969"/>
          <p:cNvSpPr txBox="1"/>
          <p:nvPr/>
        </p:nvSpPr>
        <p:spPr>
          <a:xfrm>
            <a:off x="999490" y="3893185"/>
            <a:ext cx="4572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000" b="1">
                <a:solidFill>
                  <a:srgbClr val="0000CC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37971" name="Text Box 37970"/>
          <p:cNvSpPr txBox="1"/>
          <p:nvPr/>
        </p:nvSpPr>
        <p:spPr>
          <a:xfrm>
            <a:off x="971550" y="4995545"/>
            <a:ext cx="5334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000" b="1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37972" name="Text Box 37971"/>
          <p:cNvSpPr txBox="1"/>
          <p:nvPr/>
        </p:nvSpPr>
        <p:spPr>
          <a:xfrm>
            <a:off x="923290" y="5577205"/>
            <a:ext cx="6096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000" b="1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37973" name="Text Box 37972"/>
          <p:cNvSpPr txBox="1"/>
          <p:nvPr/>
        </p:nvSpPr>
        <p:spPr>
          <a:xfrm>
            <a:off x="935355" y="6134735"/>
            <a:ext cx="54292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3000" b="1">
                <a:solidFill>
                  <a:srgbClr val="0000CC"/>
                </a:solidFill>
                <a:latin typeface="Times New Roman" panose="02020603050405020304" pitchFamily="18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3" grpId="0" animBg="1"/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BB816FEF-2C4A-D243-A9F5-61FA1C21E5C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48872" y="367278"/>
            <a:ext cx="11164707" cy="1447800"/>
          </a:xfrm>
        </p:spPr>
        <p:txBody>
          <a:bodyPr>
            <a:normAutofit/>
          </a:bodyPr>
          <a:lstStyle/>
          <a:p>
            <a:pPr marL="509588" indent="-403225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588" indent="-403225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 ?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F8E25B45-E106-FD49-9757-C1B7DA3CF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" y="1815078"/>
            <a:ext cx="1183800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H</a:t>
            </a:r>
            <a:r>
              <a:rPr lang="vi-VN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59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8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60&quot;/&gt;&lt;/object&gt;&lt;object type=&quot;3&quot; unique_id=&quot;10026&quot;&gt;&lt;property id=&quot;20148&quot; value=&quot;5&quot;/&gt;&lt;property id=&quot;20300&quot; value=&quot;Slide 14&quot;/&gt;&lt;property id=&quot;20307&quot; value=&quot;277&quot;/&gt;&lt;/object&gt;&lt;object type=&quot;3&quot; unique_id=&quot;10027&quot;&gt;&lt;property id=&quot;20148&quot; value=&quot;5&quot;/&gt;&lt;property id=&quot;20300&quot; value=&quot;Slide 15&quot;/&gt;&lt;property id=&quot;20307&quot; value=&quot;278&quot;/&gt;&lt;/object&gt;&lt;/object&gt;&lt;object type=&quot;8&quot; unique_id=&quot;1005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757</Words>
  <Application>Microsoft Macintosh PowerPoint</Application>
  <PresentationFormat>Widescreen</PresentationFormat>
  <Paragraphs>101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等线</vt:lpstr>
      <vt:lpstr>微软雅黑</vt:lpstr>
      <vt:lpstr>Arial</vt:lpstr>
      <vt:lpstr>Calibri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Huynh Nguyen</cp:lastModifiedBy>
  <cp:revision>52</cp:revision>
  <dcterms:created xsi:type="dcterms:W3CDTF">2017-02-15T08:28:00Z</dcterms:created>
  <dcterms:modified xsi:type="dcterms:W3CDTF">2021-11-27T03:31:48Z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